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78" r:id="rId3"/>
    <p:sldId id="275" r:id="rId4"/>
    <p:sldId id="274" r:id="rId5"/>
    <p:sldId id="273" r:id="rId6"/>
    <p:sldId id="263" r:id="rId7"/>
    <p:sldId id="269" r:id="rId8"/>
    <p:sldId id="282" r:id="rId9"/>
    <p:sldId id="279" r:id="rId10"/>
    <p:sldId id="280" r:id="rId11"/>
    <p:sldId id="28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4FF09-060C-4112-AB2E-A8B490A3014D}" v="53" dt="2023-04-03T04:32:51.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3" d="100"/>
          <a:sy n="63"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ti Ghoshal" userId="13698a37fa3fbad5" providerId="LiveId" clId="{10F4FF09-060C-4112-AB2E-A8B490A3014D}"/>
    <pc:docChg chg="undo redo custSel addSld delSld modSld sldOrd">
      <pc:chgData name="Swati Ghoshal" userId="13698a37fa3fbad5" providerId="LiveId" clId="{10F4FF09-060C-4112-AB2E-A8B490A3014D}" dt="2023-04-03T05:19:17.739" v="1360" actId="20577"/>
      <pc:docMkLst>
        <pc:docMk/>
      </pc:docMkLst>
      <pc:sldChg chg="addSp delSp modSp del mod setBg delDesignElem">
        <pc:chgData name="Swati Ghoshal" userId="13698a37fa3fbad5" providerId="LiveId" clId="{10F4FF09-060C-4112-AB2E-A8B490A3014D}" dt="2023-04-03T04:33:55.387" v="1130" actId="47"/>
        <pc:sldMkLst>
          <pc:docMk/>
          <pc:sldMk cId="3483755906" sldId="260"/>
        </pc:sldMkLst>
        <pc:spChg chg="mod">
          <ac:chgData name="Swati Ghoshal" userId="13698a37fa3fbad5" providerId="LiveId" clId="{10F4FF09-060C-4112-AB2E-A8B490A3014D}" dt="2023-04-03T04:20:13.435" v="1033" actId="255"/>
          <ac:spMkLst>
            <pc:docMk/>
            <pc:sldMk cId="3483755906" sldId="260"/>
            <ac:spMk id="2" creationId="{6EE5D321-FA4D-0AE5-EB43-1ADDF97D45A8}"/>
          </ac:spMkLst>
        </pc:spChg>
        <pc:spChg chg="mod">
          <ac:chgData name="Swati Ghoshal" userId="13698a37fa3fbad5" providerId="LiveId" clId="{10F4FF09-060C-4112-AB2E-A8B490A3014D}" dt="2023-04-03T04:33:44.107" v="1128" actId="21"/>
          <ac:spMkLst>
            <pc:docMk/>
            <pc:sldMk cId="3483755906" sldId="260"/>
            <ac:spMk id="3" creationId="{267630EF-62A5-168D-1DE6-ACB908EEFC4C}"/>
          </ac:spMkLst>
        </pc:spChg>
        <pc:spChg chg="add">
          <ac:chgData name="Swati Ghoshal" userId="13698a37fa3fbad5" providerId="LiveId" clId="{10F4FF09-060C-4112-AB2E-A8B490A3014D}" dt="2023-03-28T11:55:39.749" v="842" actId="26606"/>
          <ac:spMkLst>
            <pc:docMk/>
            <pc:sldMk cId="3483755906" sldId="260"/>
            <ac:spMk id="8" creationId="{0D7B6173-1D58-48E2-83CF-37350F315F75}"/>
          </ac:spMkLst>
        </pc:spChg>
        <pc:spChg chg="add">
          <ac:chgData name="Swati Ghoshal" userId="13698a37fa3fbad5" providerId="LiveId" clId="{10F4FF09-060C-4112-AB2E-A8B490A3014D}" dt="2023-03-28T11:55:39.749" v="842" actId="26606"/>
          <ac:spMkLst>
            <pc:docMk/>
            <pc:sldMk cId="3483755906" sldId="260"/>
            <ac:spMk id="9" creationId="{7803386D-8EC0-490A-9296-FAFCF1ADA274}"/>
          </ac:spMkLst>
        </pc:spChg>
        <pc:spChg chg="add del">
          <ac:chgData name="Swati Ghoshal" userId="13698a37fa3fbad5" providerId="LiveId" clId="{10F4FF09-060C-4112-AB2E-A8B490A3014D}" dt="2023-03-28T06:21:09.299" v="790"/>
          <ac:spMkLst>
            <pc:docMk/>
            <pc:sldMk cId="3483755906" sldId="260"/>
            <ac:spMk id="10" creationId="{27427488-068E-4B55-AC8D-CD070B8CD46D}"/>
          </ac:spMkLst>
        </pc:spChg>
        <pc:spChg chg="del">
          <ac:chgData name="Swati Ghoshal" userId="13698a37fa3fbad5" providerId="LiveId" clId="{10F4FF09-060C-4112-AB2E-A8B490A3014D}" dt="2023-03-28T06:10:43.485" v="579"/>
          <ac:spMkLst>
            <pc:docMk/>
            <pc:sldMk cId="3483755906" sldId="260"/>
            <ac:spMk id="12" creationId="{F95B16A8-35E4-4C6D-AAF9-FF02FDBD79AD}"/>
          </ac:spMkLst>
        </pc:spChg>
        <pc:spChg chg="del">
          <ac:chgData name="Swati Ghoshal" userId="13698a37fa3fbad5" providerId="LiveId" clId="{10F4FF09-060C-4112-AB2E-A8B490A3014D}" dt="2023-03-28T06:10:43.485" v="579"/>
          <ac:spMkLst>
            <pc:docMk/>
            <pc:sldMk cId="3483755906" sldId="260"/>
            <ac:spMk id="13" creationId="{8AD13924-DC7C-4339-B194-8A4EFFBF2AC6}"/>
          </ac:spMkLst>
        </pc:spChg>
        <pc:spChg chg="del">
          <ac:chgData name="Swati Ghoshal" userId="13698a37fa3fbad5" providerId="LiveId" clId="{10F4FF09-060C-4112-AB2E-A8B490A3014D}" dt="2023-03-28T06:10:43.485" v="579"/>
          <ac:spMkLst>
            <pc:docMk/>
            <pc:sldMk cId="3483755906" sldId="260"/>
            <ac:spMk id="14" creationId="{72458505-C9BA-445F-AE75-CFC7FF04F4E7}"/>
          </ac:spMkLst>
        </pc:spChg>
        <pc:spChg chg="add">
          <ac:chgData name="Swati Ghoshal" userId="13698a37fa3fbad5" providerId="LiveId" clId="{10F4FF09-060C-4112-AB2E-A8B490A3014D}" dt="2023-03-28T11:55:39.749" v="842" actId="26606"/>
          <ac:spMkLst>
            <pc:docMk/>
            <pc:sldMk cId="3483755906" sldId="260"/>
            <ac:spMk id="15" creationId="{D87C4F29-0DC4-4901-A2FD-7C88889E6035}"/>
          </ac:spMkLst>
        </pc:spChg>
        <pc:spChg chg="add del">
          <ac:chgData name="Swati Ghoshal" userId="13698a37fa3fbad5" providerId="LiveId" clId="{10F4FF09-060C-4112-AB2E-A8B490A3014D}" dt="2023-03-28T06:21:09.299" v="790"/>
          <ac:spMkLst>
            <pc:docMk/>
            <pc:sldMk cId="3483755906" sldId="260"/>
            <ac:spMk id="16" creationId="{3FE49A6B-0100-4397-88F8-FE2410D089A8}"/>
          </ac:spMkLst>
        </pc:spChg>
        <pc:spChg chg="add">
          <ac:chgData name="Swati Ghoshal" userId="13698a37fa3fbad5" providerId="LiveId" clId="{10F4FF09-060C-4112-AB2E-A8B490A3014D}" dt="2023-03-28T11:55:39.749" v="842" actId="26606"/>
          <ac:spMkLst>
            <pc:docMk/>
            <pc:sldMk cId="3483755906" sldId="260"/>
            <ac:spMk id="17" creationId="{E6A781BA-2341-444F-811D-870633C4FB0B}"/>
          </ac:spMkLst>
        </pc:spChg>
        <pc:spChg chg="add del">
          <ac:chgData name="Swati Ghoshal" userId="13698a37fa3fbad5" providerId="LiveId" clId="{10F4FF09-060C-4112-AB2E-A8B490A3014D}" dt="2023-03-28T06:21:09.299" v="790"/>
          <ac:spMkLst>
            <pc:docMk/>
            <pc:sldMk cId="3483755906" sldId="260"/>
            <ac:spMk id="18" creationId="{A20AF199-99C2-4569-9CAF-24514AE5E82A}"/>
          </ac:spMkLst>
        </pc:spChg>
        <pc:grpChg chg="add del">
          <ac:chgData name="Swati Ghoshal" userId="13698a37fa3fbad5" providerId="LiveId" clId="{10F4FF09-060C-4112-AB2E-A8B490A3014D}" dt="2023-03-28T06:21:09.299" v="790"/>
          <ac:grpSpMkLst>
            <pc:docMk/>
            <pc:sldMk cId="3483755906" sldId="260"/>
            <ac:grpSpMk id="7" creationId="{5DD5AFF2-B0BF-41FA-BA95-B06DB47DF11B}"/>
          </ac:grpSpMkLst>
        </pc:grpChg>
        <pc:picChg chg="add del mod modCrop">
          <ac:chgData name="Swati Ghoshal" userId="13698a37fa3fbad5" providerId="LiveId" clId="{10F4FF09-060C-4112-AB2E-A8B490A3014D}" dt="2023-04-03T04:32:48.391" v="1116" actId="21"/>
          <ac:picMkLst>
            <pc:docMk/>
            <pc:sldMk cId="3483755906" sldId="260"/>
            <ac:picMk id="5" creationId="{608263E3-5048-C105-EA0B-CBEFF682C8A2}"/>
          </ac:picMkLst>
        </pc:picChg>
        <pc:picChg chg="add">
          <ac:chgData name="Swati Ghoshal" userId="13698a37fa3fbad5" providerId="LiveId" clId="{10F4FF09-060C-4112-AB2E-A8B490A3014D}" dt="2023-03-28T11:55:39.749" v="842" actId="26606"/>
          <ac:picMkLst>
            <pc:docMk/>
            <pc:sldMk cId="3483755906" sldId="260"/>
            <ac:picMk id="11" creationId="{C4720EDA-E218-43A9-8817-08F09F4DB6CA}"/>
          </ac:picMkLst>
        </pc:picChg>
      </pc:sldChg>
      <pc:sldChg chg="addSp delSp modSp del mod setBg delDesignElem">
        <pc:chgData name="Swati Ghoshal" userId="13698a37fa3fbad5" providerId="LiveId" clId="{10F4FF09-060C-4112-AB2E-A8B490A3014D}" dt="2023-04-03T04:02:13.028" v="859" actId="47"/>
        <pc:sldMkLst>
          <pc:docMk/>
          <pc:sldMk cId="746921098" sldId="261"/>
        </pc:sldMkLst>
        <pc:spChg chg="mod">
          <ac:chgData name="Swati Ghoshal" userId="13698a37fa3fbad5" providerId="LiveId" clId="{10F4FF09-060C-4112-AB2E-A8B490A3014D}" dt="2023-03-28T11:02:47.994" v="797" actId="20577"/>
          <ac:spMkLst>
            <pc:docMk/>
            <pc:sldMk cId="746921098" sldId="261"/>
            <ac:spMk id="2" creationId="{6EE5D321-FA4D-0AE5-EB43-1ADDF97D45A8}"/>
          </ac:spMkLst>
        </pc:spChg>
        <pc:spChg chg="mod">
          <ac:chgData name="Swati Ghoshal" userId="13698a37fa3fbad5" providerId="LiveId" clId="{10F4FF09-060C-4112-AB2E-A8B490A3014D}" dt="2023-03-28T06:18:23.447" v="745" actId="27636"/>
          <ac:spMkLst>
            <pc:docMk/>
            <pc:sldMk cId="746921098" sldId="261"/>
            <ac:spMk id="3" creationId="{267630EF-62A5-168D-1DE6-ACB908EEFC4C}"/>
          </ac:spMkLst>
        </pc:spChg>
        <pc:spChg chg="add del">
          <ac:chgData name="Swati Ghoshal" userId="13698a37fa3fbad5" providerId="LiveId" clId="{10F4FF09-060C-4112-AB2E-A8B490A3014D}" dt="2023-03-28T06:21:09.299" v="790"/>
          <ac:spMkLst>
            <pc:docMk/>
            <pc:sldMk cId="746921098" sldId="261"/>
            <ac:spMk id="11" creationId="{27427488-068E-4B55-AC8D-CD070B8CD46D}"/>
          </ac:spMkLst>
        </pc:spChg>
        <pc:spChg chg="del">
          <ac:chgData name="Swati Ghoshal" userId="13698a37fa3fbad5" providerId="LiveId" clId="{10F4FF09-060C-4112-AB2E-A8B490A3014D}" dt="2023-03-28T06:10:43.485" v="579"/>
          <ac:spMkLst>
            <pc:docMk/>
            <pc:sldMk cId="746921098" sldId="261"/>
            <ac:spMk id="14" creationId="{F95B16A8-35E4-4C6D-AAF9-FF02FDBD79AD}"/>
          </ac:spMkLst>
        </pc:spChg>
        <pc:spChg chg="del">
          <ac:chgData name="Swati Ghoshal" userId="13698a37fa3fbad5" providerId="LiveId" clId="{10F4FF09-060C-4112-AB2E-A8B490A3014D}" dt="2023-03-28T06:10:43.485" v="579"/>
          <ac:spMkLst>
            <pc:docMk/>
            <pc:sldMk cId="746921098" sldId="261"/>
            <ac:spMk id="16" creationId="{8AD13924-DC7C-4339-B194-8A4EFFBF2AC6}"/>
          </ac:spMkLst>
        </pc:spChg>
        <pc:spChg chg="del">
          <ac:chgData name="Swati Ghoshal" userId="13698a37fa3fbad5" providerId="LiveId" clId="{10F4FF09-060C-4112-AB2E-A8B490A3014D}" dt="2023-03-28T06:10:43.485" v="579"/>
          <ac:spMkLst>
            <pc:docMk/>
            <pc:sldMk cId="746921098" sldId="261"/>
            <ac:spMk id="18" creationId="{72458505-C9BA-445F-AE75-CFC7FF04F4E7}"/>
          </ac:spMkLst>
        </pc:spChg>
        <pc:spChg chg="add del">
          <ac:chgData name="Swati Ghoshal" userId="13698a37fa3fbad5" providerId="LiveId" clId="{10F4FF09-060C-4112-AB2E-A8B490A3014D}" dt="2023-03-28T06:21:09.299" v="790"/>
          <ac:spMkLst>
            <pc:docMk/>
            <pc:sldMk cId="746921098" sldId="261"/>
            <ac:spMk id="20" creationId="{7E13C525-8EE3-4288-848F-C9B2A174F22B}"/>
          </ac:spMkLst>
        </pc:spChg>
        <pc:spChg chg="add del">
          <ac:chgData name="Swati Ghoshal" userId="13698a37fa3fbad5" providerId="LiveId" clId="{10F4FF09-060C-4112-AB2E-A8B490A3014D}" dt="2023-03-28T06:21:09.299" v="790"/>
          <ac:spMkLst>
            <pc:docMk/>
            <pc:sldMk cId="746921098" sldId="261"/>
            <ac:spMk id="22" creationId="{A20AF199-99C2-4569-9CAF-24514AE5E82A}"/>
          </ac:spMkLst>
        </pc:spChg>
        <pc:grpChg chg="add del">
          <ac:chgData name="Swati Ghoshal" userId="13698a37fa3fbad5" providerId="LiveId" clId="{10F4FF09-060C-4112-AB2E-A8B490A3014D}" dt="2023-03-28T06:21:09.299" v="790"/>
          <ac:grpSpMkLst>
            <pc:docMk/>
            <pc:sldMk cId="746921098" sldId="261"/>
            <ac:grpSpMk id="12" creationId="{D77C2DC4-03FC-4BF3-9F66-E9A3066EE468}"/>
          </ac:grpSpMkLst>
        </pc:grpChg>
        <pc:picChg chg="mod">
          <ac:chgData name="Swati Ghoshal" userId="13698a37fa3fbad5" providerId="LiveId" clId="{10F4FF09-060C-4112-AB2E-A8B490A3014D}" dt="2023-03-28T06:18:23.431" v="744" actId="26606"/>
          <ac:picMkLst>
            <pc:docMk/>
            <pc:sldMk cId="746921098" sldId="261"/>
            <ac:picMk id="9" creationId="{54460F2A-8EB4-3370-5033-B1077762B924}"/>
          </ac:picMkLst>
        </pc:picChg>
      </pc:sldChg>
      <pc:sldChg chg="addSp delSp modSp mod delDesignElem">
        <pc:chgData name="Swati Ghoshal" userId="13698a37fa3fbad5" providerId="LiveId" clId="{10F4FF09-060C-4112-AB2E-A8B490A3014D}" dt="2023-04-03T04:31:50.308" v="1108" actId="27636"/>
        <pc:sldMkLst>
          <pc:docMk/>
          <pc:sldMk cId="3316753064" sldId="263"/>
        </pc:sldMkLst>
        <pc:spChg chg="mod">
          <ac:chgData name="Swati Ghoshal" userId="13698a37fa3fbad5" providerId="LiveId" clId="{10F4FF09-060C-4112-AB2E-A8B490A3014D}" dt="2023-04-03T04:20:04.604" v="1032" actId="113"/>
          <ac:spMkLst>
            <pc:docMk/>
            <pc:sldMk cId="3316753064" sldId="263"/>
            <ac:spMk id="2" creationId="{128E38DC-8C91-12B7-A9FE-3C4802015D9B}"/>
          </ac:spMkLst>
        </pc:spChg>
        <pc:spChg chg="mod">
          <ac:chgData name="Swati Ghoshal" userId="13698a37fa3fbad5" providerId="LiveId" clId="{10F4FF09-060C-4112-AB2E-A8B490A3014D}" dt="2023-04-03T04:31:50.308" v="1108" actId="27636"/>
          <ac:spMkLst>
            <pc:docMk/>
            <pc:sldMk cId="3316753064" sldId="263"/>
            <ac:spMk id="4" creationId="{FA5EA6E2-B636-1428-28CA-B6C59671DD85}"/>
          </ac:spMkLst>
        </pc:spChg>
        <pc:spChg chg="add">
          <ac:chgData name="Swati Ghoshal" userId="13698a37fa3fbad5" providerId="LiveId" clId="{10F4FF09-060C-4112-AB2E-A8B490A3014D}" dt="2023-03-28T11:55:20.774" v="841" actId="26606"/>
          <ac:spMkLst>
            <pc:docMk/>
            <pc:sldMk cId="3316753064" sldId="263"/>
            <ac:spMk id="8" creationId="{0D7B6173-1D58-48E2-83CF-37350F315F75}"/>
          </ac:spMkLst>
        </pc:spChg>
        <pc:spChg chg="add">
          <ac:chgData name="Swati Ghoshal" userId="13698a37fa3fbad5" providerId="LiveId" clId="{10F4FF09-060C-4112-AB2E-A8B490A3014D}" dt="2023-03-28T11:55:20.774" v="841" actId="26606"/>
          <ac:spMkLst>
            <pc:docMk/>
            <pc:sldMk cId="3316753064" sldId="263"/>
            <ac:spMk id="9" creationId="{8B068B58-6F94-4AFF-A8A7-18573884D6CD}"/>
          </ac:spMkLst>
        </pc:spChg>
        <pc:spChg chg="add">
          <ac:chgData name="Swati Ghoshal" userId="13698a37fa3fbad5" providerId="LiveId" clId="{10F4FF09-060C-4112-AB2E-A8B490A3014D}" dt="2023-03-28T11:55:20.774" v="841" actId="26606"/>
          <ac:spMkLst>
            <pc:docMk/>
            <pc:sldMk cId="3316753064" sldId="263"/>
            <ac:spMk id="10" creationId="{21BDEC81-16A7-4451-B893-C15000083B77}"/>
          </ac:spMkLst>
        </pc:spChg>
        <pc:spChg chg="add del">
          <ac:chgData name="Swati Ghoshal" userId="13698a37fa3fbad5" providerId="LiveId" clId="{10F4FF09-060C-4112-AB2E-A8B490A3014D}" dt="2023-03-28T06:21:09.299" v="790"/>
          <ac:spMkLst>
            <pc:docMk/>
            <pc:sldMk cId="3316753064" sldId="263"/>
            <ac:spMk id="11" creationId="{5C8908E2-EE49-44D2-9428-A28D2312A8D5}"/>
          </ac:spMkLst>
        </pc:spChg>
        <pc:spChg chg="add">
          <ac:chgData name="Swati Ghoshal" userId="13698a37fa3fbad5" providerId="LiveId" clId="{10F4FF09-060C-4112-AB2E-A8B490A3014D}" dt="2023-03-28T11:55:20.774" v="841" actId="26606"/>
          <ac:spMkLst>
            <pc:docMk/>
            <pc:sldMk cId="3316753064" sldId="263"/>
            <ac:spMk id="12" creationId="{BE5B028C-7535-45E5-9D2C-32C50D0E0E43}"/>
          </ac:spMkLst>
        </pc:spChg>
        <pc:spChg chg="add del">
          <ac:chgData name="Swati Ghoshal" userId="13698a37fa3fbad5" providerId="LiveId" clId="{10F4FF09-060C-4112-AB2E-A8B490A3014D}" dt="2023-03-28T06:21:09.299" v="790"/>
          <ac:spMkLst>
            <pc:docMk/>
            <pc:sldMk cId="3316753064" sldId="263"/>
            <ac:spMk id="17" creationId="{02114E49-C077-4083-B5C1-6A6E70F4D91F}"/>
          </ac:spMkLst>
        </pc:spChg>
        <pc:spChg chg="del">
          <ac:chgData name="Swati Ghoshal" userId="13698a37fa3fbad5" providerId="LiveId" clId="{10F4FF09-060C-4112-AB2E-A8B490A3014D}" dt="2023-03-28T06:10:43.485" v="579"/>
          <ac:spMkLst>
            <pc:docMk/>
            <pc:sldMk cId="3316753064" sldId="263"/>
            <ac:spMk id="18" creationId="{46F7435D-E3DB-47B1-BA61-B00ACC83A9DE}"/>
          </ac:spMkLst>
        </pc:spChg>
        <pc:spChg chg="add del">
          <ac:chgData name="Swati Ghoshal" userId="13698a37fa3fbad5" providerId="LiveId" clId="{10F4FF09-060C-4112-AB2E-A8B490A3014D}" dt="2023-03-28T06:21:09.299" v="790"/>
          <ac:spMkLst>
            <pc:docMk/>
            <pc:sldMk cId="3316753064" sldId="263"/>
            <ac:spMk id="19" creationId="{ED888B23-07FA-482A-96DF-47E31AF1A603}"/>
          </ac:spMkLst>
        </pc:spChg>
        <pc:spChg chg="del">
          <ac:chgData name="Swati Ghoshal" userId="13698a37fa3fbad5" providerId="LiveId" clId="{10F4FF09-060C-4112-AB2E-A8B490A3014D}" dt="2023-03-28T06:10:43.485" v="579"/>
          <ac:spMkLst>
            <pc:docMk/>
            <pc:sldMk cId="3316753064" sldId="263"/>
            <ac:spMk id="20" creationId="{F263A0B5-F8C4-4116-809F-78A768EA79A6}"/>
          </ac:spMkLst>
        </pc:spChg>
        <pc:grpChg chg="add del">
          <ac:chgData name="Swati Ghoshal" userId="13698a37fa3fbad5" providerId="LiveId" clId="{10F4FF09-060C-4112-AB2E-A8B490A3014D}" dt="2023-03-28T06:21:09.299" v="790"/>
          <ac:grpSpMkLst>
            <pc:docMk/>
            <pc:sldMk cId="3316753064" sldId="263"/>
            <ac:grpSpMk id="13" creationId="{D8C3AFD7-4CCE-484E-84C6-80FB3E3E2093}"/>
          </ac:grpSpMkLst>
        </pc:grpChg>
        <pc:picChg chg="mod">
          <ac:chgData name="Swati Ghoshal" userId="13698a37fa3fbad5" providerId="LiveId" clId="{10F4FF09-060C-4112-AB2E-A8B490A3014D}" dt="2023-03-28T11:55:20.774" v="841" actId="26606"/>
          <ac:picMkLst>
            <pc:docMk/>
            <pc:sldMk cId="3316753064" sldId="263"/>
            <ac:picMk id="6" creationId="{D442705D-1819-CAC7-E038-921EEAB22F6B}"/>
          </ac:picMkLst>
        </pc:picChg>
        <pc:picChg chg="add">
          <ac:chgData name="Swati Ghoshal" userId="13698a37fa3fbad5" providerId="LiveId" clId="{10F4FF09-060C-4112-AB2E-A8B490A3014D}" dt="2023-03-28T11:55:20.774" v="841" actId="26606"/>
          <ac:picMkLst>
            <pc:docMk/>
            <pc:sldMk cId="3316753064" sldId="263"/>
            <ac:picMk id="15" creationId="{B0DAC8FB-A162-44E3-A606-C855A03A5B09}"/>
          </ac:picMkLst>
        </pc:picChg>
      </pc:sldChg>
      <pc:sldChg chg="modSp del mod">
        <pc:chgData name="Swati Ghoshal" userId="13698a37fa3fbad5" providerId="LiveId" clId="{10F4FF09-060C-4112-AB2E-A8B490A3014D}" dt="2023-03-28T05:34:00.541" v="276" actId="47"/>
        <pc:sldMkLst>
          <pc:docMk/>
          <pc:sldMk cId="2003228986" sldId="264"/>
        </pc:sldMkLst>
        <pc:spChg chg="mod">
          <ac:chgData name="Swati Ghoshal" userId="13698a37fa3fbad5" providerId="LiveId" clId="{10F4FF09-060C-4112-AB2E-A8B490A3014D}" dt="2023-03-28T05:31:54.099" v="262" actId="21"/>
          <ac:spMkLst>
            <pc:docMk/>
            <pc:sldMk cId="2003228986" sldId="264"/>
            <ac:spMk id="2" creationId="{47898C1C-5F21-9A14-DD19-ABFC007E720E}"/>
          </ac:spMkLst>
        </pc:spChg>
        <pc:spChg chg="mod">
          <ac:chgData name="Swati Ghoshal" userId="13698a37fa3fbad5" providerId="LiveId" clId="{10F4FF09-060C-4112-AB2E-A8B490A3014D}" dt="2023-03-28T05:31:44.665" v="259" actId="21"/>
          <ac:spMkLst>
            <pc:docMk/>
            <pc:sldMk cId="2003228986" sldId="264"/>
            <ac:spMk id="1030" creationId="{BBD87EE6-BFF2-B8BC-0051-5615509BF9A8}"/>
          </ac:spMkLst>
        </pc:spChg>
      </pc:sldChg>
      <pc:sldChg chg="delSp modSp del mod">
        <pc:chgData name="Swati Ghoshal" userId="13698a37fa3fbad5" providerId="LiveId" clId="{10F4FF09-060C-4112-AB2E-A8B490A3014D}" dt="2023-03-28T05:26:18.752" v="243" actId="47"/>
        <pc:sldMkLst>
          <pc:docMk/>
          <pc:sldMk cId="2315138109" sldId="265"/>
        </pc:sldMkLst>
        <pc:spChg chg="mod">
          <ac:chgData name="Swati Ghoshal" userId="13698a37fa3fbad5" providerId="LiveId" clId="{10F4FF09-060C-4112-AB2E-A8B490A3014D}" dt="2023-03-28T05:26:10.007" v="240" actId="21"/>
          <ac:spMkLst>
            <pc:docMk/>
            <pc:sldMk cId="2315138109" sldId="265"/>
            <ac:spMk id="2" creationId="{47898C1C-5F21-9A14-DD19-ABFC007E720E}"/>
          </ac:spMkLst>
        </pc:spChg>
        <pc:spChg chg="mod">
          <ac:chgData name="Swati Ghoshal" userId="13698a37fa3fbad5" providerId="LiveId" clId="{10F4FF09-060C-4112-AB2E-A8B490A3014D}" dt="2023-03-28T05:25:41.630" v="234" actId="21"/>
          <ac:spMkLst>
            <pc:docMk/>
            <pc:sldMk cId="2315138109" sldId="265"/>
            <ac:spMk id="1030" creationId="{BBD87EE6-BFF2-B8BC-0051-5615509BF9A8}"/>
          </ac:spMkLst>
        </pc:spChg>
        <pc:picChg chg="del">
          <ac:chgData name="Swati Ghoshal" userId="13698a37fa3fbad5" providerId="LiveId" clId="{10F4FF09-060C-4112-AB2E-A8B490A3014D}" dt="2023-03-28T05:25:19.392" v="227" actId="21"/>
          <ac:picMkLst>
            <pc:docMk/>
            <pc:sldMk cId="2315138109" sldId="265"/>
            <ac:picMk id="1026" creationId="{5D011C48-10F7-694E-62F4-72E42A0DD77E}"/>
          </ac:picMkLst>
        </pc:picChg>
      </pc:sldChg>
      <pc:sldChg chg="addSp delSp modSp mod setBg delDesignElem">
        <pc:chgData name="Swati Ghoshal" userId="13698a37fa3fbad5" providerId="LiveId" clId="{10F4FF09-060C-4112-AB2E-A8B490A3014D}" dt="2023-04-03T04:28:37.836" v="1079" actId="14100"/>
        <pc:sldMkLst>
          <pc:docMk/>
          <pc:sldMk cId="1347219978" sldId="266"/>
        </pc:sldMkLst>
        <pc:spChg chg="mod">
          <ac:chgData name="Swati Ghoshal" userId="13698a37fa3fbad5" providerId="LiveId" clId="{10F4FF09-060C-4112-AB2E-A8B490A3014D}" dt="2023-03-28T11:51:16.824" v="808" actId="26606"/>
          <ac:spMkLst>
            <pc:docMk/>
            <pc:sldMk cId="1347219978" sldId="266"/>
            <ac:spMk id="2" creationId="{8381CE57-548A-5F02-B13E-5BA0B63D63AB}"/>
          </ac:spMkLst>
        </pc:spChg>
        <pc:spChg chg="mod">
          <ac:chgData name="Swati Ghoshal" userId="13698a37fa3fbad5" providerId="LiveId" clId="{10F4FF09-060C-4112-AB2E-A8B490A3014D}" dt="2023-03-28T11:51:16.824" v="808" actId="26606"/>
          <ac:spMkLst>
            <pc:docMk/>
            <pc:sldMk cId="1347219978" sldId="266"/>
            <ac:spMk id="3" creationId="{214FEEF1-A599-E87F-0E70-5179D3505B7A}"/>
          </ac:spMkLst>
        </pc:spChg>
        <pc:spChg chg="del">
          <ac:chgData name="Swati Ghoshal" userId="13698a37fa3fbad5" providerId="LiveId" clId="{10F4FF09-060C-4112-AB2E-A8B490A3014D}" dt="2023-03-28T06:10:43.485" v="579"/>
          <ac:spMkLst>
            <pc:docMk/>
            <pc:sldMk cId="1347219978" sldId="266"/>
            <ac:spMk id="3076" creationId="{27427488-068E-4B55-AC8D-CD070B8CD46D}"/>
          </ac:spMkLst>
        </pc:spChg>
        <pc:spChg chg="del">
          <ac:chgData name="Swati Ghoshal" userId="13698a37fa3fbad5" providerId="LiveId" clId="{10F4FF09-060C-4112-AB2E-A8B490A3014D}" dt="2023-03-28T06:10:43.485" v="579"/>
          <ac:spMkLst>
            <pc:docMk/>
            <pc:sldMk cId="1347219978" sldId="266"/>
            <ac:spMk id="3078" creationId="{E6A0E474-BC1B-4020-8F1C-5DB17CF64AD3}"/>
          </ac:spMkLst>
        </pc:spChg>
        <pc:spChg chg="add del">
          <ac:chgData name="Swati Ghoshal" userId="13698a37fa3fbad5" providerId="LiveId" clId="{10F4FF09-060C-4112-AB2E-A8B490A3014D}" dt="2023-03-28T06:14:19.720" v="707" actId="26606"/>
          <ac:spMkLst>
            <pc:docMk/>
            <pc:sldMk cId="1347219978" sldId="266"/>
            <ac:spMk id="3079" creationId="{75CC5FF6-C911-4883-B5F7-F5F3E29A8BDE}"/>
          </ac:spMkLst>
        </pc:spChg>
        <pc:spChg chg="del">
          <ac:chgData name="Swati Ghoshal" userId="13698a37fa3fbad5" providerId="LiveId" clId="{10F4FF09-060C-4112-AB2E-A8B490A3014D}" dt="2023-03-28T06:10:43.485" v="579"/>
          <ac:spMkLst>
            <pc:docMk/>
            <pc:sldMk cId="1347219978" sldId="266"/>
            <ac:spMk id="3080" creationId="{A20AF199-99C2-4569-9CAF-24514AE5E82A}"/>
          </ac:spMkLst>
        </pc:spChg>
        <pc:spChg chg="add del">
          <ac:chgData name="Swati Ghoshal" userId="13698a37fa3fbad5" providerId="LiveId" clId="{10F4FF09-060C-4112-AB2E-A8B490A3014D}" dt="2023-03-28T06:14:19.720" v="707" actId="26606"/>
          <ac:spMkLst>
            <pc:docMk/>
            <pc:sldMk cId="1347219978" sldId="266"/>
            <ac:spMk id="3081" creationId="{84E2200F-ED39-40A1-A6F7-65A45ED6D752}"/>
          </ac:spMkLst>
        </pc:spChg>
        <pc:spChg chg="add del">
          <ac:chgData name="Swati Ghoshal" userId="13698a37fa3fbad5" providerId="LiveId" clId="{10F4FF09-060C-4112-AB2E-A8B490A3014D}" dt="2023-03-28T06:17:23.003" v="731" actId="26606"/>
          <ac:spMkLst>
            <pc:docMk/>
            <pc:sldMk cId="1347219978" sldId="266"/>
            <ac:spMk id="3082" creationId="{73C994B4-9721-4148-9EEC-6793CECDE8DD}"/>
          </ac:spMkLst>
        </pc:spChg>
        <pc:spChg chg="add del">
          <ac:chgData name="Swati Ghoshal" userId="13698a37fa3fbad5" providerId="LiveId" clId="{10F4FF09-060C-4112-AB2E-A8B490A3014D}" dt="2023-03-28T06:17:23.003" v="731" actId="26606"/>
          <ac:spMkLst>
            <pc:docMk/>
            <pc:sldMk cId="1347219978" sldId="266"/>
            <ac:spMk id="3084" creationId="{F9D95E49-763A-4886-B038-82F734740554}"/>
          </ac:spMkLst>
        </pc:spChg>
        <pc:spChg chg="add del">
          <ac:chgData name="Swati Ghoshal" userId="13698a37fa3fbad5" providerId="LiveId" clId="{10F4FF09-060C-4112-AB2E-A8B490A3014D}" dt="2023-03-28T06:17:23.003" v="731" actId="26606"/>
          <ac:spMkLst>
            <pc:docMk/>
            <pc:sldMk cId="1347219978" sldId="266"/>
            <ac:spMk id="3085" creationId="{8B928ACE-46CB-4CDC-A655-7180EC6A8B1A}"/>
          </ac:spMkLst>
        </pc:spChg>
        <pc:spChg chg="add del">
          <ac:chgData name="Swati Ghoshal" userId="13698a37fa3fbad5" providerId="LiveId" clId="{10F4FF09-060C-4112-AB2E-A8B490A3014D}" dt="2023-03-28T06:17:23.003" v="731" actId="26606"/>
          <ac:spMkLst>
            <pc:docMk/>
            <pc:sldMk cId="1347219978" sldId="266"/>
            <ac:spMk id="3086" creationId="{D8BC5CF3-F657-4FA8-9F22-6B38CF646899}"/>
          </ac:spMkLst>
        </pc:spChg>
        <pc:spChg chg="add del">
          <ac:chgData name="Swati Ghoshal" userId="13698a37fa3fbad5" providerId="LiveId" clId="{10F4FF09-060C-4112-AB2E-A8B490A3014D}" dt="2023-03-28T11:50:06.454" v="802" actId="26606"/>
          <ac:spMkLst>
            <pc:docMk/>
            <pc:sldMk cId="1347219978" sldId="266"/>
            <ac:spMk id="3088" creationId="{73C994B4-9721-4148-9EEC-6793CECDE8DD}"/>
          </ac:spMkLst>
        </pc:spChg>
        <pc:spChg chg="add del">
          <ac:chgData name="Swati Ghoshal" userId="13698a37fa3fbad5" providerId="LiveId" clId="{10F4FF09-060C-4112-AB2E-A8B490A3014D}" dt="2023-03-28T11:50:06.454" v="802" actId="26606"/>
          <ac:spMkLst>
            <pc:docMk/>
            <pc:sldMk cId="1347219978" sldId="266"/>
            <ac:spMk id="3090" creationId="{F9D95E49-763A-4886-B038-82F734740554}"/>
          </ac:spMkLst>
        </pc:spChg>
        <pc:spChg chg="add del">
          <ac:chgData name="Swati Ghoshal" userId="13698a37fa3fbad5" providerId="LiveId" clId="{10F4FF09-060C-4112-AB2E-A8B490A3014D}" dt="2023-03-28T06:14:19.720" v="707" actId="26606"/>
          <ac:spMkLst>
            <pc:docMk/>
            <pc:sldMk cId="1347219978" sldId="266"/>
            <ac:spMk id="3091" creationId="{B163B796-84D7-4069-93D0-7A496A03AA19}"/>
          </ac:spMkLst>
        </pc:spChg>
        <pc:spChg chg="add del">
          <ac:chgData name="Swati Ghoshal" userId="13698a37fa3fbad5" providerId="LiveId" clId="{10F4FF09-060C-4112-AB2E-A8B490A3014D}" dt="2023-03-28T06:17:26.676" v="733" actId="26606"/>
          <ac:spMkLst>
            <pc:docMk/>
            <pc:sldMk cId="1347219978" sldId="266"/>
            <ac:spMk id="3092" creationId="{32E62931-8EB4-42BB-BAAB-D8757BE66D8E}"/>
          </ac:spMkLst>
        </pc:spChg>
        <pc:spChg chg="add del">
          <ac:chgData name="Swati Ghoshal" userId="13698a37fa3fbad5" providerId="LiveId" clId="{10F4FF09-060C-4112-AB2E-A8B490A3014D}" dt="2023-03-28T06:17:45.605" v="735" actId="26606"/>
          <ac:spMkLst>
            <pc:docMk/>
            <pc:sldMk cId="1347219978" sldId="266"/>
            <ac:spMk id="3094" creationId="{73C994B4-9721-4148-9EEC-6793CECDE8DD}"/>
          </ac:spMkLst>
        </pc:spChg>
        <pc:spChg chg="add del">
          <ac:chgData name="Swati Ghoshal" userId="13698a37fa3fbad5" providerId="LiveId" clId="{10F4FF09-060C-4112-AB2E-A8B490A3014D}" dt="2023-03-28T06:17:45.605" v="735" actId="26606"/>
          <ac:spMkLst>
            <pc:docMk/>
            <pc:sldMk cId="1347219978" sldId="266"/>
            <ac:spMk id="3095" creationId="{F9D95E49-763A-4886-B038-82F734740554}"/>
          </ac:spMkLst>
        </pc:spChg>
        <pc:spChg chg="add del">
          <ac:chgData name="Swati Ghoshal" userId="13698a37fa3fbad5" providerId="LiveId" clId="{10F4FF09-060C-4112-AB2E-A8B490A3014D}" dt="2023-03-28T06:17:45.605" v="735" actId="26606"/>
          <ac:spMkLst>
            <pc:docMk/>
            <pc:sldMk cId="1347219978" sldId="266"/>
            <ac:spMk id="3096" creationId="{216491D0-C1B6-4D21-B31C-62062A2C4498}"/>
          </ac:spMkLst>
        </pc:spChg>
        <pc:spChg chg="add del">
          <ac:chgData name="Swati Ghoshal" userId="13698a37fa3fbad5" providerId="LiveId" clId="{10F4FF09-060C-4112-AB2E-A8B490A3014D}" dt="2023-03-28T06:17:45.605" v="735" actId="26606"/>
          <ac:spMkLst>
            <pc:docMk/>
            <pc:sldMk cId="1347219978" sldId="266"/>
            <ac:spMk id="3097" creationId="{69E202C6-1AAE-4886-AA1F-E75FFE3704A2}"/>
          </ac:spMkLst>
        </pc:spChg>
        <pc:spChg chg="add del">
          <ac:chgData name="Swati Ghoshal" userId="13698a37fa3fbad5" providerId="LiveId" clId="{10F4FF09-060C-4112-AB2E-A8B490A3014D}" dt="2023-03-28T06:14:19.720" v="707" actId="26606"/>
          <ac:spMkLst>
            <pc:docMk/>
            <pc:sldMk cId="1347219978" sldId="266"/>
            <ac:spMk id="3099" creationId="{A4AE5E3E-9489-4D5A-A458-72C3E481CB83}"/>
          </ac:spMkLst>
        </pc:spChg>
        <pc:spChg chg="add del">
          <ac:chgData name="Swati Ghoshal" userId="13698a37fa3fbad5" providerId="LiveId" clId="{10F4FF09-060C-4112-AB2E-A8B490A3014D}" dt="2023-03-28T06:21:00.136" v="780" actId="26606"/>
          <ac:spMkLst>
            <pc:docMk/>
            <pc:sldMk cId="1347219978" sldId="266"/>
            <ac:spMk id="3102" creationId="{27427488-068E-4B55-AC8D-CD070B8CD46D}"/>
          </ac:spMkLst>
        </pc:spChg>
        <pc:spChg chg="add del">
          <ac:chgData name="Swati Ghoshal" userId="13698a37fa3fbad5" providerId="LiveId" clId="{10F4FF09-060C-4112-AB2E-A8B490A3014D}" dt="2023-03-28T06:21:00.136" v="780" actId="26606"/>
          <ac:spMkLst>
            <pc:docMk/>
            <pc:sldMk cId="1347219978" sldId="266"/>
            <ac:spMk id="3106" creationId="{44D26783-C1CA-4BE1-9D40-3EA516AE3E0E}"/>
          </ac:spMkLst>
        </pc:spChg>
        <pc:spChg chg="add del">
          <ac:chgData name="Swati Ghoshal" userId="13698a37fa3fbad5" providerId="LiveId" clId="{10F4FF09-060C-4112-AB2E-A8B490A3014D}" dt="2023-03-28T06:21:00.136" v="780" actId="26606"/>
          <ac:spMkLst>
            <pc:docMk/>
            <pc:sldMk cId="1347219978" sldId="266"/>
            <ac:spMk id="3108" creationId="{A20AF199-99C2-4569-9CAF-24514AE5E82A}"/>
          </ac:spMkLst>
        </pc:spChg>
        <pc:spChg chg="add del">
          <ac:chgData name="Swati Ghoshal" userId="13698a37fa3fbad5" providerId="LiveId" clId="{10F4FF09-060C-4112-AB2E-A8B490A3014D}" dt="2023-03-28T11:50:06.454" v="802" actId="26606"/>
          <ac:spMkLst>
            <pc:docMk/>
            <pc:sldMk cId="1347219978" sldId="266"/>
            <ac:spMk id="3109" creationId="{D8BC5CF3-F657-4FA8-9F22-6B38CF646899}"/>
          </ac:spMkLst>
        </pc:spChg>
        <pc:spChg chg="add del">
          <ac:chgData name="Swati Ghoshal" userId="13698a37fa3fbad5" providerId="LiveId" clId="{10F4FF09-060C-4112-AB2E-A8B490A3014D}" dt="2023-03-28T11:50:06.454" v="802" actId="26606"/>
          <ac:spMkLst>
            <pc:docMk/>
            <pc:sldMk cId="1347219978" sldId="266"/>
            <ac:spMk id="3110" creationId="{8B928ACE-46CB-4CDC-A655-7180EC6A8B1A}"/>
          </ac:spMkLst>
        </pc:spChg>
        <pc:spChg chg="add del">
          <ac:chgData name="Swati Ghoshal" userId="13698a37fa3fbad5" providerId="LiveId" clId="{10F4FF09-060C-4112-AB2E-A8B490A3014D}" dt="2023-03-28T06:21:09.299" v="790"/>
          <ac:spMkLst>
            <pc:docMk/>
            <pc:sldMk cId="1347219978" sldId="266"/>
            <ac:spMk id="3113" creationId="{27427488-068E-4B55-AC8D-CD070B8CD46D}"/>
          </ac:spMkLst>
        </pc:spChg>
        <pc:spChg chg="add del">
          <ac:chgData name="Swati Ghoshal" userId="13698a37fa3fbad5" providerId="LiveId" clId="{10F4FF09-060C-4112-AB2E-A8B490A3014D}" dt="2023-03-28T11:51:16.824" v="808" actId="26606"/>
          <ac:spMkLst>
            <pc:docMk/>
            <pc:sldMk cId="1347219978" sldId="266"/>
            <ac:spMk id="3117" creationId="{32E62931-8EB4-42BB-BAAB-D8757BE66D8E}"/>
          </ac:spMkLst>
        </pc:spChg>
        <pc:spChg chg="add del">
          <ac:chgData name="Swati Ghoshal" userId="13698a37fa3fbad5" providerId="LiveId" clId="{10F4FF09-060C-4112-AB2E-A8B490A3014D}" dt="2023-03-28T06:21:09.299" v="790"/>
          <ac:spMkLst>
            <pc:docMk/>
            <pc:sldMk cId="1347219978" sldId="266"/>
            <ac:spMk id="3119" creationId="{3FE49A6B-0100-4397-88F8-FE2410D089A8}"/>
          </ac:spMkLst>
        </pc:spChg>
        <pc:spChg chg="add del">
          <ac:chgData name="Swati Ghoshal" userId="13698a37fa3fbad5" providerId="LiveId" clId="{10F4FF09-060C-4112-AB2E-A8B490A3014D}" dt="2023-03-28T06:21:09.299" v="790"/>
          <ac:spMkLst>
            <pc:docMk/>
            <pc:sldMk cId="1347219978" sldId="266"/>
            <ac:spMk id="3121" creationId="{A20AF199-99C2-4569-9CAF-24514AE5E82A}"/>
          </ac:spMkLst>
        </pc:spChg>
        <pc:spChg chg="add del">
          <ac:chgData name="Swati Ghoshal" userId="13698a37fa3fbad5" providerId="LiveId" clId="{10F4FF09-060C-4112-AB2E-A8B490A3014D}" dt="2023-03-28T11:51:16.824" v="807" actId="26606"/>
          <ac:spMkLst>
            <pc:docMk/>
            <pc:sldMk cId="1347219978" sldId="266"/>
            <ac:spMk id="3122" creationId="{6C560C13-A545-4A9D-BE57-9B57D2480E6F}"/>
          </ac:spMkLst>
        </pc:spChg>
        <pc:spChg chg="add del">
          <ac:chgData name="Swati Ghoshal" userId="13698a37fa3fbad5" providerId="LiveId" clId="{10F4FF09-060C-4112-AB2E-A8B490A3014D}" dt="2023-03-28T11:51:16.824" v="807" actId="26606"/>
          <ac:spMkLst>
            <pc:docMk/>
            <pc:sldMk cId="1347219978" sldId="266"/>
            <ac:spMk id="3124" creationId="{72458505-C9BA-445F-AE75-CFC7FF04F4E7}"/>
          </ac:spMkLst>
        </pc:spChg>
        <pc:spChg chg="add">
          <ac:chgData name="Swati Ghoshal" userId="13698a37fa3fbad5" providerId="LiveId" clId="{10F4FF09-060C-4112-AB2E-A8B490A3014D}" dt="2023-03-28T11:51:16.824" v="808" actId="26606"/>
          <ac:spMkLst>
            <pc:docMk/>
            <pc:sldMk cId="1347219978" sldId="266"/>
            <ac:spMk id="3126" creationId="{06DA9DF9-31F7-4056-B42E-878CC92417B8}"/>
          </ac:spMkLst>
        </pc:spChg>
        <pc:grpChg chg="del">
          <ac:chgData name="Swati Ghoshal" userId="13698a37fa3fbad5" providerId="LiveId" clId="{10F4FF09-060C-4112-AB2E-A8B490A3014D}" dt="2023-03-28T06:10:43.485" v="579"/>
          <ac:grpSpMkLst>
            <pc:docMk/>
            <pc:sldMk cId="1347219978" sldId="266"/>
            <ac:grpSpMk id="3077" creationId="{31460D47-75CD-497D-BC88-FA41997D2E49}"/>
          </ac:grpSpMkLst>
        </pc:grpChg>
        <pc:grpChg chg="add del">
          <ac:chgData name="Swati Ghoshal" userId="13698a37fa3fbad5" providerId="LiveId" clId="{10F4FF09-060C-4112-AB2E-A8B490A3014D}" dt="2023-03-28T06:14:19.720" v="707" actId="26606"/>
          <ac:grpSpMkLst>
            <pc:docMk/>
            <pc:sldMk cId="1347219978" sldId="266"/>
            <ac:grpSpMk id="3083" creationId="{A4DC59FE-95C7-4792-8613-8387631B1D38}"/>
          </ac:grpSpMkLst>
        </pc:grpChg>
        <pc:grpChg chg="add del">
          <ac:chgData name="Swati Ghoshal" userId="13698a37fa3fbad5" providerId="LiveId" clId="{10F4FF09-060C-4112-AB2E-A8B490A3014D}" dt="2023-03-28T06:14:19.720" v="707" actId="26606"/>
          <ac:grpSpMkLst>
            <pc:docMk/>
            <pc:sldMk cId="1347219978" sldId="266"/>
            <ac:grpSpMk id="3093" creationId="{87A77F8F-E829-4314-9F44-36169F7548CE}"/>
          </ac:grpSpMkLst>
        </pc:grpChg>
        <pc:grpChg chg="add del">
          <ac:chgData name="Swati Ghoshal" userId="13698a37fa3fbad5" providerId="LiveId" clId="{10F4FF09-060C-4112-AB2E-A8B490A3014D}" dt="2023-03-28T06:14:19.720" v="707" actId="26606"/>
          <ac:grpSpMkLst>
            <pc:docMk/>
            <pc:sldMk cId="1347219978" sldId="266"/>
            <ac:grpSpMk id="3101" creationId="{0E88FC08-D56F-45D4-AC54-B89F64697BE4}"/>
          </ac:grpSpMkLst>
        </pc:grpChg>
        <pc:grpChg chg="add del">
          <ac:chgData name="Swati Ghoshal" userId="13698a37fa3fbad5" providerId="LiveId" clId="{10F4FF09-060C-4112-AB2E-A8B490A3014D}" dt="2023-03-28T06:21:00.136" v="780" actId="26606"/>
          <ac:grpSpMkLst>
            <pc:docMk/>
            <pc:sldMk cId="1347219978" sldId="266"/>
            <ac:grpSpMk id="3103" creationId="{6CEC401A-BC46-41FC-AD55-F7810C3CFA9A}"/>
          </ac:grpSpMkLst>
        </pc:grpChg>
        <pc:grpChg chg="add del">
          <ac:chgData name="Swati Ghoshal" userId="13698a37fa3fbad5" providerId="LiveId" clId="{10F4FF09-060C-4112-AB2E-A8B490A3014D}" dt="2023-03-28T06:14:19.720" v="707" actId="26606"/>
          <ac:grpSpMkLst>
            <pc:docMk/>
            <pc:sldMk cId="1347219978" sldId="266"/>
            <ac:grpSpMk id="3107" creationId="{B138BDDD-D054-4F0A-BB1F-9D016848D623}"/>
          </ac:grpSpMkLst>
        </pc:grpChg>
        <pc:grpChg chg="add del">
          <ac:chgData name="Swati Ghoshal" userId="13698a37fa3fbad5" providerId="LiveId" clId="{10F4FF09-060C-4112-AB2E-A8B490A3014D}" dt="2023-03-28T06:21:09.299" v="790"/>
          <ac:grpSpMkLst>
            <pc:docMk/>
            <pc:sldMk cId="1347219978" sldId="266"/>
            <ac:grpSpMk id="3115" creationId="{5DD5AFF2-B0BF-41FA-BA95-B06DB47DF11B}"/>
          </ac:grpSpMkLst>
        </pc:grpChg>
        <pc:picChg chg="mod">
          <ac:chgData name="Swati Ghoshal" userId="13698a37fa3fbad5" providerId="LiveId" clId="{10F4FF09-060C-4112-AB2E-A8B490A3014D}" dt="2023-04-03T04:28:37.836" v="1079" actId="14100"/>
          <ac:picMkLst>
            <pc:docMk/>
            <pc:sldMk cId="1347219978" sldId="266"/>
            <ac:picMk id="3074" creationId="{F963BD0F-8327-989B-3B32-BF36768AF020}"/>
          </ac:picMkLst>
        </pc:picChg>
        <pc:cxnChg chg="add del">
          <ac:chgData name="Swati Ghoshal" userId="13698a37fa3fbad5" providerId="LiveId" clId="{10F4FF09-060C-4112-AB2E-A8B490A3014D}" dt="2023-03-28T06:17:23.003" v="731" actId="26606"/>
          <ac:cxnSpMkLst>
            <pc:docMk/>
            <pc:sldMk cId="1347219978" sldId="266"/>
            <ac:cxnSpMk id="3087" creationId="{F1E07EB8-B07C-4EF5-8DE2-6B03F3EC83E1}"/>
          </ac:cxnSpMkLst>
        </pc:cxnChg>
        <pc:cxnChg chg="add del">
          <ac:chgData name="Swati Ghoshal" userId="13698a37fa3fbad5" providerId="LiveId" clId="{10F4FF09-060C-4112-AB2E-A8B490A3014D}" dt="2023-03-28T06:17:23.003" v="731" actId="26606"/>
          <ac:cxnSpMkLst>
            <pc:docMk/>
            <pc:sldMk cId="1347219978" sldId="266"/>
            <ac:cxnSpMk id="3089" creationId="{C39679CC-0AEA-4729-827F-5738C10515DE}"/>
          </ac:cxnSpMkLst>
        </pc:cxnChg>
        <pc:cxnChg chg="add del">
          <ac:chgData name="Swati Ghoshal" userId="13698a37fa3fbad5" providerId="LiveId" clId="{10F4FF09-060C-4112-AB2E-A8B490A3014D}" dt="2023-03-28T06:17:45.605" v="735" actId="26606"/>
          <ac:cxnSpMkLst>
            <pc:docMk/>
            <pc:sldMk cId="1347219978" sldId="266"/>
            <ac:cxnSpMk id="3098" creationId="{F1E07EB8-B07C-4EF5-8DE2-6B03F3EC83E1}"/>
          </ac:cxnSpMkLst>
        </pc:cxnChg>
        <pc:cxnChg chg="add del">
          <ac:chgData name="Swati Ghoshal" userId="13698a37fa3fbad5" providerId="LiveId" clId="{10F4FF09-060C-4112-AB2E-A8B490A3014D}" dt="2023-03-28T06:17:45.605" v="735" actId="26606"/>
          <ac:cxnSpMkLst>
            <pc:docMk/>
            <pc:sldMk cId="1347219978" sldId="266"/>
            <ac:cxnSpMk id="3100" creationId="{C39679CC-0AEA-4729-827F-5738C10515DE}"/>
          </ac:cxnSpMkLst>
        </pc:cxnChg>
        <pc:cxnChg chg="add del">
          <ac:chgData name="Swati Ghoshal" userId="13698a37fa3fbad5" providerId="LiveId" clId="{10F4FF09-060C-4112-AB2E-A8B490A3014D}" dt="2023-03-28T11:50:06.454" v="802" actId="26606"/>
          <ac:cxnSpMkLst>
            <pc:docMk/>
            <pc:sldMk cId="1347219978" sldId="266"/>
            <ac:cxnSpMk id="3111" creationId="{F1E07EB8-B07C-4EF5-8DE2-6B03F3EC83E1}"/>
          </ac:cxnSpMkLst>
        </pc:cxnChg>
        <pc:cxnChg chg="add del">
          <ac:chgData name="Swati Ghoshal" userId="13698a37fa3fbad5" providerId="LiveId" clId="{10F4FF09-060C-4112-AB2E-A8B490A3014D}" dt="2023-03-28T11:50:06.454" v="802" actId="26606"/>
          <ac:cxnSpMkLst>
            <pc:docMk/>
            <pc:sldMk cId="1347219978" sldId="266"/>
            <ac:cxnSpMk id="3112" creationId="{C39679CC-0AEA-4729-827F-5738C10515DE}"/>
          </ac:cxnSpMkLst>
        </pc:cxnChg>
      </pc:sldChg>
      <pc:sldChg chg="addSp delSp modSp mod delDesignElem">
        <pc:chgData name="Swati Ghoshal" userId="13698a37fa3fbad5" providerId="LiveId" clId="{10F4FF09-060C-4112-AB2E-A8B490A3014D}" dt="2023-04-03T04:15:43.812" v="933" actId="2165"/>
        <pc:sldMkLst>
          <pc:docMk/>
          <pc:sldMk cId="3405889622" sldId="267"/>
        </pc:sldMkLst>
        <pc:spChg chg="mod">
          <ac:chgData name="Swati Ghoshal" userId="13698a37fa3fbad5" providerId="LiveId" clId="{10F4FF09-060C-4112-AB2E-A8B490A3014D}" dt="2023-03-28T05:16:59.236" v="173" actId="26606"/>
          <ac:spMkLst>
            <pc:docMk/>
            <pc:sldMk cId="3405889622" sldId="267"/>
            <ac:spMk id="2" creationId="{3CABC5DC-A80E-5509-D453-272A17C343E8}"/>
          </ac:spMkLst>
        </pc:spChg>
        <pc:spChg chg="add del mod">
          <ac:chgData name="Swati Ghoshal" userId="13698a37fa3fbad5" providerId="LiveId" clId="{10F4FF09-060C-4112-AB2E-A8B490A3014D}" dt="2023-03-28T05:19:17.917" v="176"/>
          <ac:spMkLst>
            <pc:docMk/>
            <pc:sldMk cId="3405889622" sldId="267"/>
            <ac:spMk id="5" creationId="{3A99418A-5457-FBD1-C6AF-7CBD9AB3DD6D}"/>
          </ac:spMkLst>
        </pc:spChg>
        <pc:spChg chg="add del">
          <ac:chgData name="Swati Ghoshal" userId="13698a37fa3fbad5" providerId="LiveId" clId="{10F4FF09-060C-4112-AB2E-A8B490A3014D}" dt="2023-03-28T05:16:59.236" v="173" actId="26606"/>
          <ac:spMkLst>
            <pc:docMk/>
            <pc:sldMk cId="3405889622" sldId="267"/>
            <ac:spMk id="24" creationId="{0B4D00F8-39E7-4123-8564-BDFDAA1FD792}"/>
          </ac:spMkLst>
        </pc:spChg>
        <pc:spChg chg="add del">
          <ac:chgData name="Swati Ghoshal" userId="13698a37fa3fbad5" providerId="LiveId" clId="{10F4FF09-060C-4112-AB2E-A8B490A3014D}" dt="2023-03-28T05:16:59.236" v="173" actId="26606"/>
          <ac:spMkLst>
            <pc:docMk/>
            <pc:sldMk cId="3405889622" sldId="267"/>
            <ac:spMk id="26" creationId="{9887D440-5561-4781-8085-0624A1A13898}"/>
          </ac:spMkLst>
        </pc:spChg>
        <pc:spChg chg="add del">
          <ac:chgData name="Swati Ghoshal" userId="13698a37fa3fbad5" providerId="LiveId" clId="{10F4FF09-060C-4112-AB2E-A8B490A3014D}" dt="2023-03-28T05:16:47.461" v="170" actId="26606"/>
          <ac:spMkLst>
            <pc:docMk/>
            <pc:sldMk cId="3405889622" sldId="267"/>
            <ac:spMk id="39" creationId="{56E9B3E6-E277-4D68-BA48-9CB43FFBD6E2}"/>
          </ac:spMkLst>
        </pc:spChg>
        <pc:spChg chg="add del">
          <ac:chgData name="Swati Ghoshal" userId="13698a37fa3fbad5" providerId="LiveId" clId="{10F4FF09-060C-4112-AB2E-A8B490A3014D}" dt="2023-03-28T05:16:47.461" v="170" actId="26606"/>
          <ac:spMkLst>
            <pc:docMk/>
            <pc:sldMk cId="3405889622" sldId="267"/>
            <ac:spMk id="46" creationId="{D5B0017B-2ECA-49AF-B397-DC140825DF8D}"/>
          </ac:spMkLst>
        </pc:spChg>
        <pc:spChg chg="add del">
          <ac:chgData name="Swati Ghoshal" userId="13698a37fa3fbad5" providerId="LiveId" clId="{10F4FF09-060C-4112-AB2E-A8B490A3014D}" dt="2023-03-28T05:16:59.120" v="172" actId="26606"/>
          <ac:spMkLst>
            <pc:docMk/>
            <pc:sldMk cId="3405889622" sldId="267"/>
            <ac:spMk id="50" creationId="{4845A0EE-C4C8-4AE1-B3C6-1261368AC036}"/>
          </ac:spMkLst>
        </pc:spChg>
        <pc:spChg chg="add del">
          <ac:chgData name="Swati Ghoshal" userId="13698a37fa3fbad5" providerId="LiveId" clId="{10F4FF09-060C-4112-AB2E-A8B490A3014D}" dt="2023-03-28T05:19:22.339" v="177" actId="26606"/>
          <ac:spMkLst>
            <pc:docMk/>
            <pc:sldMk cId="3405889622" sldId="267"/>
            <ac:spMk id="52" creationId="{9B8E1AAF-3D6F-4FD9-B5FE-CE5FC884D8E3}"/>
          </ac:spMkLst>
        </pc:spChg>
        <pc:spChg chg="add del">
          <ac:chgData name="Swati Ghoshal" userId="13698a37fa3fbad5" providerId="LiveId" clId="{10F4FF09-060C-4112-AB2E-A8B490A3014D}" dt="2023-03-28T05:19:22.339" v="177" actId="26606"/>
          <ac:spMkLst>
            <pc:docMk/>
            <pc:sldMk cId="3405889622" sldId="267"/>
            <ac:spMk id="53" creationId="{AC2B9E52-A969-437F-A903-A4ADFA5030E2}"/>
          </ac:spMkLst>
        </pc:spChg>
        <pc:spChg chg="add del">
          <ac:chgData name="Swati Ghoshal" userId="13698a37fa3fbad5" providerId="LiveId" clId="{10F4FF09-060C-4112-AB2E-A8B490A3014D}" dt="2023-03-28T06:10:43.485" v="579"/>
          <ac:spMkLst>
            <pc:docMk/>
            <pc:sldMk cId="3405889622" sldId="267"/>
            <ac:spMk id="58" creationId="{9B8E1AAF-3D6F-4FD9-B5FE-CE5FC884D8E3}"/>
          </ac:spMkLst>
        </pc:spChg>
        <pc:spChg chg="add del">
          <ac:chgData name="Swati Ghoshal" userId="13698a37fa3fbad5" providerId="LiveId" clId="{10F4FF09-060C-4112-AB2E-A8B490A3014D}" dt="2023-03-28T06:10:43.485" v="579"/>
          <ac:spMkLst>
            <pc:docMk/>
            <pc:sldMk cId="3405889622" sldId="267"/>
            <ac:spMk id="60" creationId="{AC2B9E52-A969-437F-A903-A4ADFA5030E2}"/>
          </ac:spMkLst>
        </pc:spChg>
        <pc:grpChg chg="add del">
          <ac:chgData name="Swati Ghoshal" userId="13698a37fa3fbad5" providerId="LiveId" clId="{10F4FF09-060C-4112-AB2E-A8B490A3014D}" dt="2023-03-28T05:16:59.236" v="173" actId="26606"/>
          <ac:grpSpMkLst>
            <pc:docMk/>
            <pc:sldMk cId="3405889622" sldId="267"/>
            <ac:grpSpMk id="32" creationId="{98FE0A0E-6A24-40EA-B007-CD4E0F5F8A76}"/>
          </ac:grpSpMkLst>
        </pc:grpChg>
        <pc:grpChg chg="add del">
          <ac:chgData name="Swati Ghoshal" userId="13698a37fa3fbad5" providerId="LiveId" clId="{10F4FF09-060C-4112-AB2E-A8B490A3014D}" dt="2023-03-28T05:16:47.461" v="170" actId="26606"/>
          <ac:grpSpMkLst>
            <pc:docMk/>
            <pc:sldMk cId="3405889622" sldId="267"/>
            <ac:grpSpMk id="41" creationId="{AE1C45F0-260A-458C-96ED-C1F6D2151219}"/>
          </ac:grpSpMkLst>
        </pc:grpChg>
        <pc:graphicFrameChg chg="del mod modGraphic">
          <ac:chgData name="Swati Ghoshal" userId="13698a37fa3fbad5" providerId="LiveId" clId="{10F4FF09-060C-4112-AB2E-A8B490A3014D}" dt="2023-03-28T05:17:28.907" v="175" actId="478"/>
          <ac:graphicFrameMkLst>
            <pc:docMk/>
            <pc:sldMk cId="3405889622" sldId="267"/>
            <ac:graphicFrameMk id="4" creationId="{FBE2C3A8-1E00-0F6C-2B38-84FD7150DAA3}"/>
          </ac:graphicFrameMkLst>
        </pc:graphicFrameChg>
        <pc:graphicFrameChg chg="add mod modGraphic">
          <ac:chgData name="Swati Ghoshal" userId="13698a37fa3fbad5" providerId="LiveId" clId="{10F4FF09-060C-4112-AB2E-A8B490A3014D}" dt="2023-04-03T04:15:43.812" v="933" actId="2165"/>
          <ac:graphicFrameMkLst>
            <pc:docMk/>
            <pc:sldMk cId="3405889622" sldId="267"/>
            <ac:graphicFrameMk id="6" creationId="{ED68ECBB-21EB-1655-3982-3ED3DACE8AF3}"/>
          </ac:graphicFrameMkLst>
        </pc:graphicFrameChg>
        <pc:cxnChg chg="add del">
          <ac:chgData name="Swati Ghoshal" userId="13698a37fa3fbad5" providerId="LiveId" clId="{10F4FF09-060C-4112-AB2E-A8B490A3014D}" dt="2023-03-28T05:16:59.236" v="173" actId="26606"/>
          <ac:cxnSpMkLst>
            <pc:docMk/>
            <pc:sldMk cId="3405889622" sldId="267"/>
            <ac:cxnSpMk id="28" creationId="{61F82DD2-CBE5-4F14-9CBD-7055235162E0}"/>
          </ac:cxnSpMkLst>
        </pc:cxnChg>
        <pc:cxnChg chg="add del">
          <ac:chgData name="Swati Ghoshal" userId="13698a37fa3fbad5" providerId="LiveId" clId="{10F4FF09-060C-4112-AB2E-A8B490A3014D}" dt="2023-03-28T05:16:59.236" v="173" actId="26606"/>
          <ac:cxnSpMkLst>
            <pc:docMk/>
            <pc:sldMk cId="3405889622" sldId="267"/>
            <ac:cxnSpMk id="30" creationId="{9208D7D4-BE9E-4F60-9CD9-E84D57E89846}"/>
          </ac:cxnSpMkLst>
        </pc:cxnChg>
        <pc:cxnChg chg="add del">
          <ac:chgData name="Swati Ghoshal" userId="13698a37fa3fbad5" providerId="LiveId" clId="{10F4FF09-060C-4112-AB2E-A8B490A3014D}" dt="2023-03-28T05:16:47.461" v="170" actId="26606"/>
          <ac:cxnSpMkLst>
            <pc:docMk/>
            <pc:sldMk cId="3405889622" sldId="267"/>
            <ac:cxnSpMk id="48" creationId="{6CF1BAF6-AD41-4082-B212-8A1F9A2E8779}"/>
          </ac:cxnSpMkLst>
        </pc:cxnChg>
      </pc:sldChg>
      <pc:sldChg chg="new del">
        <pc:chgData name="Swati Ghoshal" userId="13698a37fa3fbad5" providerId="LiveId" clId="{10F4FF09-060C-4112-AB2E-A8B490A3014D}" dt="2023-03-28T04:59:22.891" v="2" actId="47"/>
        <pc:sldMkLst>
          <pc:docMk/>
          <pc:sldMk cId="3885710907" sldId="268"/>
        </pc:sldMkLst>
      </pc:sldChg>
      <pc:sldChg chg="addSp delSp modSp add mod setBg delDesignElem">
        <pc:chgData name="Swati Ghoshal" userId="13698a37fa3fbad5" providerId="LiveId" clId="{10F4FF09-060C-4112-AB2E-A8B490A3014D}" dt="2023-04-03T05:09:05.726" v="1319" actId="20577"/>
        <pc:sldMkLst>
          <pc:docMk/>
          <pc:sldMk cId="2673256267" sldId="269"/>
        </pc:sldMkLst>
        <pc:spChg chg="mod">
          <ac:chgData name="Swati Ghoshal" userId="13698a37fa3fbad5" providerId="LiveId" clId="{10F4FF09-060C-4112-AB2E-A8B490A3014D}" dt="2023-04-03T04:33:30.468" v="1124"/>
          <ac:spMkLst>
            <pc:docMk/>
            <pc:sldMk cId="2673256267" sldId="269"/>
            <ac:spMk id="2" creationId="{6EE5D321-FA4D-0AE5-EB43-1ADDF97D45A8}"/>
          </ac:spMkLst>
        </pc:spChg>
        <pc:spChg chg="mod">
          <ac:chgData name="Swati Ghoshal" userId="13698a37fa3fbad5" providerId="LiveId" clId="{10F4FF09-060C-4112-AB2E-A8B490A3014D}" dt="2023-04-03T05:09:05.726" v="1319" actId="20577"/>
          <ac:spMkLst>
            <pc:docMk/>
            <pc:sldMk cId="2673256267" sldId="269"/>
            <ac:spMk id="3" creationId="{267630EF-62A5-168D-1DE6-ACB908EEFC4C}"/>
          </ac:spMkLst>
        </pc:spChg>
        <pc:spChg chg="add del">
          <ac:chgData name="Swati Ghoshal" userId="13698a37fa3fbad5" providerId="LiveId" clId="{10F4FF09-060C-4112-AB2E-A8B490A3014D}" dt="2023-04-03T04:33:19.614" v="1123" actId="26606"/>
          <ac:spMkLst>
            <pc:docMk/>
            <pc:sldMk cId="2673256267" sldId="269"/>
            <ac:spMk id="11" creationId="{A93898FF-D987-4B0E-BFB4-85F5EB356D4D}"/>
          </ac:spMkLst>
        </pc:spChg>
        <pc:spChg chg="add del">
          <ac:chgData name="Swati Ghoshal" userId="13698a37fa3fbad5" providerId="LiveId" clId="{10F4FF09-060C-4112-AB2E-A8B490A3014D}" dt="2023-03-28T06:21:09.299" v="790"/>
          <ac:spMkLst>
            <pc:docMk/>
            <pc:sldMk cId="2673256267" sldId="269"/>
            <ac:spMk id="12" creationId="{27427488-068E-4B55-AC8D-CD070B8CD46D}"/>
          </ac:spMkLst>
        </pc:spChg>
        <pc:spChg chg="add del">
          <ac:chgData name="Swati Ghoshal" userId="13698a37fa3fbad5" providerId="LiveId" clId="{10F4FF09-060C-4112-AB2E-A8B490A3014D}" dt="2023-03-28T06:21:09.299" v="790"/>
          <ac:spMkLst>
            <pc:docMk/>
            <pc:sldMk cId="2673256267" sldId="269"/>
            <ac:spMk id="13" creationId="{44D26783-C1CA-4BE1-9D40-3EA516AE3E0E}"/>
          </ac:spMkLst>
        </pc:spChg>
        <pc:spChg chg="del">
          <ac:chgData name="Swati Ghoshal" userId="13698a37fa3fbad5" providerId="LiveId" clId="{10F4FF09-060C-4112-AB2E-A8B490A3014D}" dt="2023-03-28T06:10:43.485" v="579"/>
          <ac:spMkLst>
            <pc:docMk/>
            <pc:sldMk cId="2673256267" sldId="269"/>
            <ac:spMk id="14" creationId="{F95B16A8-35E4-4C6D-AAF9-FF02FDBD79AD}"/>
          </ac:spMkLst>
        </pc:spChg>
        <pc:spChg chg="add del">
          <ac:chgData name="Swati Ghoshal" userId="13698a37fa3fbad5" providerId="LiveId" clId="{10F4FF09-060C-4112-AB2E-A8B490A3014D}" dt="2023-04-03T04:33:19.614" v="1123" actId="26606"/>
          <ac:spMkLst>
            <pc:docMk/>
            <pc:sldMk cId="2673256267" sldId="269"/>
            <ac:spMk id="15" creationId="{08E700A8-AE52-4017-8C7E-C20956F74D25}"/>
          </ac:spMkLst>
        </pc:spChg>
        <pc:spChg chg="del">
          <ac:chgData name="Swati Ghoshal" userId="13698a37fa3fbad5" providerId="LiveId" clId="{10F4FF09-060C-4112-AB2E-A8B490A3014D}" dt="2023-03-28T06:10:43.485" v="579"/>
          <ac:spMkLst>
            <pc:docMk/>
            <pc:sldMk cId="2673256267" sldId="269"/>
            <ac:spMk id="16" creationId="{8AD13924-DC7C-4339-B194-8A4EFFBF2AC6}"/>
          </ac:spMkLst>
        </pc:spChg>
        <pc:spChg chg="del">
          <ac:chgData name="Swati Ghoshal" userId="13698a37fa3fbad5" providerId="LiveId" clId="{10F4FF09-060C-4112-AB2E-A8B490A3014D}" dt="2023-03-28T06:10:43.485" v="579"/>
          <ac:spMkLst>
            <pc:docMk/>
            <pc:sldMk cId="2673256267" sldId="269"/>
            <ac:spMk id="18" creationId="{72458505-C9BA-445F-AE75-CFC7FF04F4E7}"/>
          </ac:spMkLst>
        </pc:spChg>
        <pc:spChg chg="add del">
          <ac:chgData name="Swati Ghoshal" userId="13698a37fa3fbad5" providerId="LiveId" clId="{10F4FF09-060C-4112-AB2E-A8B490A3014D}" dt="2023-04-03T04:33:19.614" v="1123" actId="26606"/>
          <ac:spMkLst>
            <pc:docMk/>
            <pc:sldMk cId="2673256267" sldId="269"/>
            <ac:spMk id="19" creationId="{A737E5B8-8F31-4942-B159-B213C4D6D830}"/>
          </ac:spMkLst>
        </pc:spChg>
        <pc:spChg chg="add del">
          <ac:chgData name="Swati Ghoshal" userId="13698a37fa3fbad5" providerId="LiveId" clId="{10F4FF09-060C-4112-AB2E-A8B490A3014D}" dt="2023-03-28T06:21:09.299" v="790"/>
          <ac:spMkLst>
            <pc:docMk/>
            <pc:sldMk cId="2673256267" sldId="269"/>
            <ac:spMk id="20" creationId="{A20AF199-99C2-4569-9CAF-24514AE5E82A}"/>
          </ac:spMkLst>
        </pc:spChg>
        <pc:spChg chg="add del">
          <ac:chgData name="Swati Ghoshal" userId="13698a37fa3fbad5" providerId="LiveId" clId="{10F4FF09-060C-4112-AB2E-A8B490A3014D}" dt="2023-04-03T04:33:19.614" v="1123" actId="26606"/>
          <ac:spMkLst>
            <pc:docMk/>
            <pc:sldMk cId="2673256267" sldId="269"/>
            <ac:spMk id="21" creationId="{42A4FC2C-047E-45A5-965D-8E1E3BF09BC6}"/>
          </ac:spMkLst>
        </pc:spChg>
        <pc:spChg chg="add del">
          <ac:chgData name="Swati Ghoshal" userId="13698a37fa3fbad5" providerId="LiveId" clId="{10F4FF09-060C-4112-AB2E-A8B490A3014D}" dt="2023-04-03T04:33:19.614" v="1123" actId="26606"/>
          <ac:spMkLst>
            <pc:docMk/>
            <pc:sldMk cId="2673256267" sldId="269"/>
            <ac:spMk id="22" creationId="{78F530DA-C7D1-4968-8F8A-8700C2BB2A49}"/>
          </ac:spMkLst>
        </pc:spChg>
        <pc:spChg chg="add del">
          <ac:chgData name="Swati Ghoshal" userId="13698a37fa3fbad5" providerId="LiveId" clId="{10F4FF09-060C-4112-AB2E-A8B490A3014D}" dt="2023-04-03T04:33:19.614" v="1123" actId="26606"/>
          <ac:spMkLst>
            <pc:docMk/>
            <pc:sldMk cId="2673256267" sldId="269"/>
            <ac:spMk id="27" creationId="{9B7AD9F6-8CE7-4299-8FC6-328F4DCD3FF9}"/>
          </ac:spMkLst>
        </pc:spChg>
        <pc:spChg chg="add del">
          <ac:chgData name="Swati Ghoshal" userId="13698a37fa3fbad5" providerId="LiveId" clId="{10F4FF09-060C-4112-AB2E-A8B490A3014D}" dt="2023-04-03T04:33:19.614" v="1123" actId="26606"/>
          <ac:spMkLst>
            <pc:docMk/>
            <pc:sldMk cId="2673256267" sldId="269"/>
            <ac:spMk id="29" creationId="{F49775AF-8896-43EE-92C6-83497D6DC56F}"/>
          </ac:spMkLst>
        </pc:spChg>
        <pc:grpChg chg="add del">
          <ac:chgData name="Swati Ghoshal" userId="13698a37fa3fbad5" providerId="LiveId" clId="{10F4FF09-060C-4112-AB2E-A8B490A3014D}" dt="2023-03-28T06:21:09.299" v="790"/>
          <ac:grpSpMkLst>
            <pc:docMk/>
            <pc:sldMk cId="2673256267" sldId="269"/>
            <ac:grpSpMk id="10" creationId="{6CEC401A-BC46-41FC-AD55-F7810C3CFA9A}"/>
          </ac:grpSpMkLst>
        </pc:grpChg>
        <pc:picChg chg="add del mod">
          <ac:chgData name="Swati Ghoshal" userId="13698a37fa3fbad5" providerId="LiveId" clId="{10F4FF09-060C-4112-AB2E-A8B490A3014D}" dt="2023-04-03T04:29:26.752" v="1093"/>
          <ac:picMkLst>
            <pc:docMk/>
            <pc:sldMk cId="2673256267" sldId="269"/>
            <ac:picMk id="4" creationId="{79C07C40-C871-206A-138D-08C122F84D02}"/>
          </ac:picMkLst>
        </pc:picChg>
        <pc:picChg chg="add del mod ord">
          <ac:chgData name="Swati Ghoshal" userId="13698a37fa3fbad5" providerId="LiveId" clId="{10F4FF09-060C-4112-AB2E-A8B490A3014D}" dt="2023-04-03T04:32:50.581" v="1117" actId="478"/>
          <ac:picMkLst>
            <pc:docMk/>
            <pc:sldMk cId="2673256267" sldId="269"/>
            <ac:picMk id="6" creationId="{C05A7A5D-7782-0677-D45A-30DACC9E1943}"/>
          </ac:picMkLst>
        </pc:picChg>
        <pc:picChg chg="add mod ord">
          <ac:chgData name="Swati Ghoshal" userId="13698a37fa3fbad5" providerId="LiveId" clId="{10F4FF09-060C-4112-AB2E-A8B490A3014D}" dt="2023-04-03T04:33:19.614" v="1123" actId="26606"/>
          <ac:picMkLst>
            <pc:docMk/>
            <pc:sldMk cId="2673256267" sldId="269"/>
            <ac:picMk id="8" creationId="{53EE2913-3415-04D2-CC65-34925B33CF75}"/>
          </ac:picMkLst>
        </pc:picChg>
        <pc:picChg chg="del">
          <ac:chgData name="Swati Ghoshal" userId="13698a37fa3fbad5" providerId="LiveId" clId="{10F4FF09-060C-4112-AB2E-A8B490A3014D}" dt="2023-03-28T05:00:28.537" v="22" actId="478"/>
          <ac:picMkLst>
            <pc:docMk/>
            <pc:sldMk cId="2673256267" sldId="269"/>
            <ac:picMk id="9" creationId="{54460F2A-8EB4-3370-5033-B1077762B924}"/>
          </ac:picMkLst>
        </pc:picChg>
        <pc:picChg chg="add del">
          <ac:chgData name="Swati Ghoshal" userId="13698a37fa3fbad5" providerId="LiveId" clId="{10F4FF09-060C-4112-AB2E-A8B490A3014D}" dt="2023-04-03T04:33:19.614" v="1123" actId="26606"/>
          <ac:picMkLst>
            <pc:docMk/>
            <pc:sldMk cId="2673256267" sldId="269"/>
            <ac:picMk id="17" creationId="{5516C1EB-8D62-4BF0-92B5-02E6AE43B1F3}"/>
          </ac:picMkLst>
        </pc:picChg>
      </pc:sldChg>
      <pc:sldChg chg="addSp delSp modSp add del mod setBg delDesignElem">
        <pc:chgData name="Swati Ghoshal" userId="13698a37fa3fbad5" providerId="LiveId" clId="{10F4FF09-060C-4112-AB2E-A8B490A3014D}" dt="2023-04-03T04:05:01.912" v="884" actId="47"/>
        <pc:sldMkLst>
          <pc:docMk/>
          <pc:sldMk cId="426503006" sldId="270"/>
        </pc:sldMkLst>
        <pc:spChg chg="mod">
          <ac:chgData name="Swati Ghoshal" userId="13698a37fa3fbad5" providerId="LiveId" clId="{10F4FF09-060C-4112-AB2E-A8B490A3014D}" dt="2023-03-28T06:18:34.900" v="748" actId="26606"/>
          <ac:spMkLst>
            <pc:docMk/>
            <pc:sldMk cId="426503006" sldId="270"/>
            <ac:spMk id="2" creationId="{6EE5D321-FA4D-0AE5-EB43-1ADDF97D45A8}"/>
          </ac:spMkLst>
        </pc:spChg>
        <pc:spChg chg="mod">
          <ac:chgData name="Swati Ghoshal" userId="13698a37fa3fbad5" providerId="LiveId" clId="{10F4FF09-060C-4112-AB2E-A8B490A3014D}" dt="2023-04-03T04:03:32.794" v="868" actId="27636"/>
          <ac:spMkLst>
            <pc:docMk/>
            <pc:sldMk cId="426503006" sldId="270"/>
            <ac:spMk id="3" creationId="{267630EF-62A5-168D-1DE6-ACB908EEFC4C}"/>
          </ac:spMkLst>
        </pc:spChg>
        <pc:spChg chg="add del">
          <ac:chgData name="Swati Ghoshal" userId="13698a37fa3fbad5" providerId="LiveId" clId="{10F4FF09-060C-4112-AB2E-A8B490A3014D}" dt="2023-03-28T06:21:09.299" v="790"/>
          <ac:spMkLst>
            <pc:docMk/>
            <pc:sldMk cId="426503006" sldId="270"/>
            <ac:spMk id="13" creationId="{27427488-068E-4B55-AC8D-CD070B8CD46D}"/>
          </ac:spMkLst>
        </pc:spChg>
        <pc:spChg chg="del">
          <ac:chgData name="Swati Ghoshal" userId="13698a37fa3fbad5" providerId="LiveId" clId="{10F4FF09-060C-4112-AB2E-A8B490A3014D}" dt="2023-03-28T06:10:43.485" v="579"/>
          <ac:spMkLst>
            <pc:docMk/>
            <pc:sldMk cId="426503006" sldId="270"/>
            <ac:spMk id="14" creationId="{F95B16A8-35E4-4C6D-AAF9-FF02FDBD79AD}"/>
          </ac:spMkLst>
        </pc:spChg>
        <pc:spChg chg="del">
          <ac:chgData name="Swati Ghoshal" userId="13698a37fa3fbad5" providerId="LiveId" clId="{10F4FF09-060C-4112-AB2E-A8B490A3014D}" dt="2023-03-28T06:10:43.485" v="579"/>
          <ac:spMkLst>
            <pc:docMk/>
            <pc:sldMk cId="426503006" sldId="270"/>
            <ac:spMk id="16" creationId="{8AD13924-DC7C-4339-B194-8A4EFFBF2AC6}"/>
          </ac:spMkLst>
        </pc:spChg>
        <pc:spChg chg="del">
          <ac:chgData name="Swati Ghoshal" userId="13698a37fa3fbad5" providerId="LiveId" clId="{10F4FF09-060C-4112-AB2E-A8B490A3014D}" dt="2023-03-28T06:10:43.485" v="579"/>
          <ac:spMkLst>
            <pc:docMk/>
            <pc:sldMk cId="426503006" sldId="270"/>
            <ac:spMk id="18" creationId="{72458505-C9BA-445F-AE75-CFC7FF04F4E7}"/>
          </ac:spMkLst>
        </pc:spChg>
        <pc:spChg chg="add del">
          <ac:chgData name="Swati Ghoshal" userId="13698a37fa3fbad5" providerId="LiveId" clId="{10F4FF09-060C-4112-AB2E-A8B490A3014D}" dt="2023-03-28T06:21:09.299" v="790"/>
          <ac:spMkLst>
            <pc:docMk/>
            <pc:sldMk cId="426503006" sldId="270"/>
            <ac:spMk id="19" creationId="{3FE49A6B-0100-4397-88F8-FE2410D089A8}"/>
          </ac:spMkLst>
        </pc:spChg>
        <pc:spChg chg="add del">
          <ac:chgData name="Swati Ghoshal" userId="13698a37fa3fbad5" providerId="LiveId" clId="{10F4FF09-060C-4112-AB2E-A8B490A3014D}" dt="2023-03-28T06:21:09.299" v="790"/>
          <ac:spMkLst>
            <pc:docMk/>
            <pc:sldMk cId="426503006" sldId="270"/>
            <ac:spMk id="21" creationId="{A20AF199-99C2-4569-9CAF-24514AE5E82A}"/>
          </ac:spMkLst>
        </pc:spChg>
        <pc:grpChg chg="add del">
          <ac:chgData name="Swati Ghoshal" userId="13698a37fa3fbad5" providerId="LiveId" clId="{10F4FF09-060C-4112-AB2E-A8B490A3014D}" dt="2023-03-28T06:21:09.299" v="790"/>
          <ac:grpSpMkLst>
            <pc:docMk/>
            <pc:sldMk cId="426503006" sldId="270"/>
            <ac:grpSpMk id="15" creationId="{5DD5AFF2-B0BF-41FA-BA95-B06DB47DF11B}"/>
          </ac:grpSpMkLst>
        </pc:grpChg>
        <pc:picChg chg="del">
          <ac:chgData name="Swati Ghoshal" userId="13698a37fa3fbad5" providerId="LiveId" clId="{10F4FF09-060C-4112-AB2E-A8B490A3014D}" dt="2023-03-28T05:04:53.029" v="110" actId="478"/>
          <ac:picMkLst>
            <pc:docMk/>
            <pc:sldMk cId="426503006" sldId="270"/>
            <ac:picMk id="6" creationId="{C05A7A5D-7782-0677-D45A-30DACC9E1943}"/>
          </ac:picMkLst>
        </pc:picChg>
        <pc:picChg chg="add mod ord modCrop">
          <ac:chgData name="Swati Ghoshal" userId="13698a37fa3fbad5" providerId="LiveId" clId="{10F4FF09-060C-4112-AB2E-A8B490A3014D}" dt="2023-03-28T06:18:34.900" v="748" actId="26606"/>
          <ac:picMkLst>
            <pc:docMk/>
            <pc:sldMk cId="426503006" sldId="270"/>
            <ac:picMk id="8" creationId="{EF96F081-EA6F-4363-3EDD-CFDB76EDF342}"/>
          </ac:picMkLst>
        </pc:picChg>
      </pc:sldChg>
      <pc:sldChg chg="addSp delSp modSp add del mod setBg delDesignElem">
        <pc:chgData name="Swati Ghoshal" userId="13698a37fa3fbad5" providerId="LiveId" clId="{10F4FF09-060C-4112-AB2E-A8B490A3014D}" dt="2023-04-03T04:07:04.828" v="899" actId="47"/>
        <pc:sldMkLst>
          <pc:docMk/>
          <pc:sldMk cId="881242954" sldId="271"/>
        </pc:sldMkLst>
        <pc:spChg chg="mod">
          <ac:chgData name="Swati Ghoshal" userId="13698a37fa3fbad5" providerId="LiveId" clId="{10F4FF09-060C-4112-AB2E-A8B490A3014D}" dt="2023-03-28T06:18:40.699" v="750" actId="26606"/>
          <ac:spMkLst>
            <pc:docMk/>
            <pc:sldMk cId="881242954" sldId="271"/>
            <ac:spMk id="2" creationId="{6EE5D321-FA4D-0AE5-EB43-1ADDF97D45A8}"/>
          </ac:spMkLst>
        </pc:spChg>
        <pc:spChg chg="mod">
          <ac:chgData name="Swati Ghoshal" userId="13698a37fa3fbad5" providerId="LiveId" clId="{10F4FF09-060C-4112-AB2E-A8B490A3014D}" dt="2023-04-03T04:06:19.202" v="891" actId="27636"/>
          <ac:spMkLst>
            <pc:docMk/>
            <pc:sldMk cId="881242954" sldId="271"/>
            <ac:spMk id="3" creationId="{267630EF-62A5-168D-1DE6-ACB908EEFC4C}"/>
          </ac:spMkLst>
        </pc:spChg>
        <pc:spChg chg="add del">
          <ac:chgData name="Swati Ghoshal" userId="13698a37fa3fbad5" providerId="LiveId" clId="{10F4FF09-060C-4112-AB2E-A8B490A3014D}" dt="2023-03-28T06:21:09.299" v="790"/>
          <ac:spMkLst>
            <pc:docMk/>
            <pc:sldMk cId="881242954" sldId="271"/>
            <ac:spMk id="11" creationId="{3FE49A6B-0100-4397-88F8-FE2410D089A8}"/>
          </ac:spMkLst>
        </pc:spChg>
        <pc:spChg chg="add del">
          <ac:chgData name="Swati Ghoshal" userId="13698a37fa3fbad5" providerId="LiveId" clId="{10F4FF09-060C-4112-AB2E-A8B490A3014D}" dt="2023-03-28T06:21:09.299" v="790"/>
          <ac:spMkLst>
            <pc:docMk/>
            <pc:sldMk cId="881242954" sldId="271"/>
            <ac:spMk id="12" creationId="{27427488-068E-4B55-AC8D-CD070B8CD46D}"/>
          </ac:spMkLst>
        </pc:spChg>
        <pc:spChg chg="del">
          <ac:chgData name="Swati Ghoshal" userId="13698a37fa3fbad5" providerId="LiveId" clId="{10F4FF09-060C-4112-AB2E-A8B490A3014D}" dt="2023-03-28T06:10:43.485" v="579"/>
          <ac:spMkLst>
            <pc:docMk/>
            <pc:sldMk cId="881242954" sldId="271"/>
            <ac:spMk id="14" creationId="{F95B16A8-35E4-4C6D-AAF9-FF02FDBD79AD}"/>
          </ac:spMkLst>
        </pc:spChg>
        <pc:spChg chg="del">
          <ac:chgData name="Swati Ghoshal" userId="13698a37fa3fbad5" providerId="LiveId" clId="{10F4FF09-060C-4112-AB2E-A8B490A3014D}" dt="2023-03-28T06:10:43.485" v="579"/>
          <ac:spMkLst>
            <pc:docMk/>
            <pc:sldMk cId="881242954" sldId="271"/>
            <ac:spMk id="16" creationId="{8AD13924-DC7C-4339-B194-8A4EFFBF2AC6}"/>
          </ac:spMkLst>
        </pc:spChg>
        <pc:spChg chg="del">
          <ac:chgData name="Swati Ghoshal" userId="13698a37fa3fbad5" providerId="LiveId" clId="{10F4FF09-060C-4112-AB2E-A8B490A3014D}" dt="2023-03-28T06:10:43.485" v="579"/>
          <ac:spMkLst>
            <pc:docMk/>
            <pc:sldMk cId="881242954" sldId="271"/>
            <ac:spMk id="18" creationId="{72458505-C9BA-445F-AE75-CFC7FF04F4E7}"/>
          </ac:spMkLst>
        </pc:spChg>
        <pc:spChg chg="add del">
          <ac:chgData name="Swati Ghoshal" userId="13698a37fa3fbad5" providerId="LiveId" clId="{10F4FF09-060C-4112-AB2E-A8B490A3014D}" dt="2023-03-28T06:21:09.299" v="790"/>
          <ac:spMkLst>
            <pc:docMk/>
            <pc:sldMk cId="881242954" sldId="271"/>
            <ac:spMk id="20" creationId="{A20AF199-99C2-4569-9CAF-24514AE5E82A}"/>
          </ac:spMkLst>
        </pc:spChg>
        <pc:grpChg chg="add del">
          <ac:chgData name="Swati Ghoshal" userId="13698a37fa3fbad5" providerId="LiveId" clId="{10F4FF09-060C-4112-AB2E-A8B490A3014D}" dt="2023-03-28T06:21:09.299" v="790"/>
          <ac:grpSpMkLst>
            <pc:docMk/>
            <pc:sldMk cId="881242954" sldId="271"/>
            <ac:grpSpMk id="9" creationId="{5DD5AFF2-B0BF-41FA-BA95-B06DB47DF11B}"/>
          </ac:grpSpMkLst>
        </pc:grpChg>
        <pc:picChg chg="add del mod ord modCrop">
          <ac:chgData name="Swati Ghoshal" userId="13698a37fa3fbad5" providerId="LiveId" clId="{10F4FF09-060C-4112-AB2E-A8B490A3014D}" dt="2023-04-03T04:06:05.838" v="887" actId="21"/>
          <ac:picMkLst>
            <pc:docMk/>
            <pc:sldMk cId="881242954" sldId="271"/>
            <ac:picMk id="6" creationId="{8819C32E-DDFC-316F-85CE-82E5AE07A018}"/>
          </ac:picMkLst>
        </pc:picChg>
        <pc:picChg chg="del">
          <ac:chgData name="Swati Ghoshal" userId="13698a37fa3fbad5" providerId="LiveId" clId="{10F4FF09-060C-4112-AB2E-A8B490A3014D}" dt="2023-03-28T05:07:05.441" v="126" actId="478"/>
          <ac:picMkLst>
            <pc:docMk/>
            <pc:sldMk cId="881242954" sldId="271"/>
            <ac:picMk id="8" creationId="{EF96F081-EA6F-4363-3EDD-CFDB76EDF342}"/>
          </ac:picMkLst>
        </pc:picChg>
      </pc:sldChg>
      <pc:sldChg chg="addSp delSp modSp add del mod delDesignElem">
        <pc:chgData name="Swati Ghoshal" userId="13698a37fa3fbad5" providerId="LiveId" clId="{10F4FF09-060C-4112-AB2E-A8B490A3014D}" dt="2023-04-03T04:15:05.441" v="931" actId="47"/>
        <pc:sldMkLst>
          <pc:docMk/>
          <pc:sldMk cId="723186283" sldId="272"/>
        </pc:sldMkLst>
        <pc:spChg chg="mod">
          <ac:chgData name="Swati Ghoshal" userId="13698a37fa3fbad5" providerId="LiveId" clId="{10F4FF09-060C-4112-AB2E-A8B490A3014D}" dt="2023-03-28T05:21:50.105" v="192" actId="255"/>
          <ac:spMkLst>
            <pc:docMk/>
            <pc:sldMk cId="723186283" sldId="272"/>
            <ac:spMk id="2" creationId="{6EE5D321-FA4D-0AE5-EB43-1ADDF97D45A8}"/>
          </ac:spMkLst>
        </pc:spChg>
        <pc:spChg chg="mod">
          <ac:chgData name="Swati Ghoshal" userId="13698a37fa3fbad5" providerId="LiveId" clId="{10F4FF09-060C-4112-AB2E-A8B490A3014D}" dt="2023-03-28T05:21:54.149" v="194" actId="27636"/>
          <ac:spMkLst>
            <pc:docMk/>
            <pc:sldMk cId="723186283" sldId="272"/>
            <ac:spMk id="3" creationId="{267630EF-62A5-168D-1DE6-ACB908EEFC4C}"/>
          </ac:spMkLst>
        </pc:spChg>
        <pc:spChg chg="del">
          <ac:chgData name="Swati Ghoshal" userId="13698a37fa3fbad5" providerId="LiveId" clId="{10F4FF09-060C-4112-AB2E-A8B490A3014D}" dt="2023-03-28T06:10:43.485" v="579"/>
          <ac:spMkLst>
            <pc:docMk/>
            <pc:sldMk cId="723186283" sldId="272"/>
            <ac:spMk id="14" creationId="{F95B16A8-35E4-4C6D-AAF9-FF02FDBD79AD}"/>
          </ac:spMkLst>
        </pc:spChg>
        <pc:spChg chg="del">
          <ac:chgData name="Swati Ghoshal" userId="13698a37fa3fbad5" providerId="LiveId" clId="{10F4FF09-060C-4112-AB2E-A8B490A3014D}" dt="2023-03-28T06:10:43.485" v="579"/>
          <ac:spMkLst>
            <pc:docMk/>
            <pc:sldMk cId="723186283" sldId="272"/>
            <ac:spMk id="16" creationId="{8AD13924-DC7C-4339-B194-8A4EFFBF2AC6}"/>
          </ac:spMkLst>
        </pc:spChg>
        <pc:spChg chg="del">
          <ac:chgData name="Swati Ghoshal" userId="13698a37fa3fbad5" providerId="LiveId" clId="{10F4FF09-060C-4112-AB2E-A8B490A3014D}" dt="2023-03-28T06:10:43.485" v="579"/>
          <ac:spMkLst>
            <pc:docMk/>
            <pc:sldMk cId="723186283" sldId="272"/>
            <ac:spMk id="18" creationId="{72458505-C9BA-445F-AE75-CFC7FF04F4E7}"/>
          </ac:spMkLst>
        </pc:spChg>
        <pc:picChg chg="del">
          <ac:chgData name="Swati Ghoshal" userId="13698a37fa3fbad5" providerId="LiveId" clId="{10F4FF09-060C-4112-AB2E-A8B490A3014D}" dt="2023-03-28T05:20:45.768" v="185" actId="478"/>
          <ac:picMkLst>
            <pc:docMk/>
            <pc:sldMk cId="723186283" sldId="272"/>
            <ac:picMk id="6" creationId="{8819C32E-DDFC-316F-85CE-82E5AE07A018}"/>
          </ac:picMkLst>
        </pc:picChg>
        <pc:picChg chg="add del mod modCrop">
          <ac:chgData name="Swati Ghoshal" userId="13698a37fa3fbad5" providerId="LiveId" clId="{10F4FF09-060C-4112-AB2E-A8B490A3014D}" dt="2023-03-28T05:23:45.660" v="209" actId="478"/>
          <ac:picMkLst>
            <pc:docMk/>
            <pc:sldMk cId="723186283" sldId="272"/>
            <ac:picMk id="8" creationId="{BC6462A1-2588-A5D7-DB9A-73EE33012160}"/>
          </ac:picMkLst>
        </pc:picChg>
        <pc:picChg chg="add mod modCrop">
          <ac:chgData name="Swati Ghoshal" userId="13698a37fa3fbad5" providerId="LiveId" clId="{10F4FF09-060C-4112-AB2E-A8B490A3014D}" dt="2023-03-28T05:24:26.675" v="220" actId="1076"/>
          <ac:picMkLst>
            <pc:docMk/>
            <pc:sldMk cId="723186283" sldId="272"/>
            <ac:picMk id="10" creationId="{CFB22459-C86D-AE74-1413-41D62CA3684D}"/>
          </ac:picMkLst>
        </pc:picChg>
      </pc:sldChg>
      <pc:sldChg chg="addSp delSp modSp add mod ord setBg delDesignElem">
        <pc:chgData name="Swati Ghoshal" userId="13698a37fa3fbad5" providerId="LiveId" clId="{10F4FF09-060C-4112-AB2E-A8B490A3014D}" dt="2023-04-03T04:31:45.406" v="1106" actId="108"/>
        <pc:sldMkLst>
          <pc:docMk/>
          <pc:sldMk cId="1879710468" sldId="273"/>
        </pc:sldMkLst>
        <pc:spChg chg="mod">
          <ac:chgData name="Swati Ghoshal" userId="13698a37fa3fbad5" providerId="LiveId" clId="{10F4FF09-060C-4112-AB2E-A8B490A3014D}" dt="2023-03-28T11:55:01.479" v="840" actId="1076"/>
          <ac:spMkLst>
            <pc:docMk/>
            <pc:sldMk cId="1879710468" sldId="273"/>
            <ac:spMk id="2" creationId="{6EE5D321-FA4D-0AE5-EB43-1ADDF97D45A8}"/>
          </ac:spMkLst>
        </pc:spChg>
        <pc:spChg chg="mod">
          <ac:chgData name="Swati Ghoshal" userId="13698a37fa3fbad5" providerId="LiveId" clId="{10F4FF09-060C-4112-AB2E-A8B490A3014D}" dt="2023-04-03T04:31:45.406" v="1106" actId="108"/>
          <ac:spMkLst>
            <pc:docMk/>
            <pc:sldMk cId="1879710468" sldId="273"/>
            <ac:spMk id="3" creationId="{267630EF-62A5-168D-1DE6-ACB908EEFC4C}"/>
          </ac:spMkLst>
        </pc:spChg>
        <pc:spChg chg="del">
          <ac:chgData name="Swati Ghoshal" userId="13698a37fa3fbad5" providerId="LiveId" clId="{10F4FF09-060C-4112-AB2E-A8B490A3014D}" dt="2023-03-28T06:10:43.485" v="579"/>
          <ac:spMkLst>
            <pc:docMk/>
            <pc:sldMk cId="1879710468" sldId="273"/>
            <ac:spMk id="14" creationId="{F95B16A8-35E4-4C6D-AAF9-FF02FDBD79AD}"/>
          </ac:spMkLst>
        </pc:spChg>
        <pc:spChg chg="del">
          <ac:chgData name="Swati Ghoshal" userId="13698a37fa3fbad5" providerId="LiveId" clId="{10F4FF09-060C-4112-AB2E-A8B490A3014D}" dt="2023-03-28T06:10:43.485" v="579"/>
          <ac:spMkLst>
            <pc:docMk/>
            <pc:sldMk cId="1879710468" sldId="273"/>
            <ac:spMk id="16" creationId="{8AD13924-DC7C-4339-B194-8A4EFFBF2AC6}"/>
          </ac:spMkLst>
        </pc:spChg>
        <pc:spChg chg="del">
          <ac:chgData name="Swati Ghoshal" userId="13698a37fa3fbad5" providerId="LiveId" clId="{10F4FF09-060C-4112-AB2E-A8B490A3014D}" dt="2023-03-28T06:10:43.485" v="579"/>
          <ac:spMkLst>
            <pc:docMk/>
            <pc:sldMk cId="1879710468" sldId="273"/>
            <ac:spMk id="18" creationId="{72458505-C9BA-445F-AE75-CFC7FF04F4E7}"/>
          </ac:spMkLst>
        </pc:spChg>
        <pc:spChg chg="add del">
          <ac:chgData name="Swati Ghoshal" userId="13698a37fa3fbad5" providerId="LiveId" clId="{10F4FF09-060C-4112-AB2E-A8B490A3014D}" dt="2023-03-28T11:53:45.368" v="835" actId="26606"/>
          <ac:spMkLst>
            <pc:docMk/>
            <pc:sldMk cId="1879710468" sldId="273"/>
            <ac:spMk id="2054" creationId="{9B7AD9F6-8CE7-4299-8FC6-328F4DCD3FF9}"/>
          </ac:spMkLst>
        </pc:spChg>
        <pc:spChg chg="add del">
          <ac:chgData name="Swati Ghoshal" userId="13698a37fa3fbad5" providerId="LiveId" clId="{10F4FF09-060C-4112-AB2E-A8B490A3014D}" dt="2023-03-28T11:53:45.368" v="835" actId="26606"/>
          <ac:spMkLst>
            <pc:docMk/>
            <pc:sldMk cId="1879710468" sldId="273"/>
            <ac:spMk id="2055" creationId="{F49775AF-8896-43EE-92C6-83497D6DC56F}"/>
          </ac:spMkLst>
        </pc:spChg>
        <pc:spChg chg="add del">
          <ac:chgData name="Swati Ghoshal" userId="13698a37fa3fbad5" providerId="LiveId" clId="{10F4FF09-060C-4112-AB2E-A8B490A3014D}" dt="2023-03-28T06:21:09.299" v="790"/>
          <ac:spMkLst>
            <pc:docMk/>
            <pc:sldMk cId="1879710468" sldId="273"/>
            <ac:spMk id="2057" creationId="{27427488-068E-4B55-AC8D-CD070B8CD46D}"/>
          </ac:spMkLst>
        </pc:spChg>
        <pc:spChg chg="add">
          <ac:chgData name="Swati Ghoshal" userId="13698a37fa3fbad5" providerId="LiveId" clId="{10F4FF09-060C-4112-AB2E-A8B490A3014D}" dt="2023-03-28T11:53:45.368" v="835" actId="26606"/>
          <ac:spMkLst>
            <pc:docMk/>
            <pc:sldMk cId="1879710468" sldId="273"/>
            <ac:spMk id="2060" creationId="{A93898FF-D987-4B0E-BFB4-85F5EB356D4D}"/>
          </ac:spMkLst>
        </pc:spChg>
        <pc:spChg chg="add">
          <ac:chgData name="Swati Ghoshal" userId="13698a37fa3fbad5" providerId="LiveId" clId="{10F4FF09-060C-4112-AB2E-A8B490A3014D}" dt="2023-03-28T11:53:45.368" v="835" actId="26606"/>
          <ac:spMkLst>
            <pc:docMk/>
            <pc:sldMk cId="1879710468" sldId="273"/>
            <ac:spMk id="2062" creationId="{7A2B3EA3-FEBF-40E2-B80F-9D802CF67AD0}"/>
          </ac:spMkLst>
        </pc:spChg>
        <pc:spChg chg="add del">
          <ac:chgData name="Swati Ghoshal" userId="13698a37fa3fbad5" providerId="LiveId" clId="{10F4FF09-060C-4112-AB2E-A8B490A3014D}" dt="2023-03-28T06:21:09.299" v="790"/>
          <ac:spMkLst>
            <pc:docMk/>
            <pc:sldMk cId="1879710468" sldId="273"/>
            <ac:spMk id="2063" creationId="{44D26783-C1CA-4BE1-9D40-3EA516AE3E0E}"/>
          </ac:spMkLst>
        </pc:spChg>
        <pc:spChg chg="add del">
          <ac:chgData name="Swati Ghoshal" userId="13698a37fa3fbad5" providerId="LiveId" clId="{10F4FF09-060C-4112-AB2E-A8B490A3014D}" dt="2023-03-28T06:21:09.299" v="790"/>
          <ac:spMkLst>
            <pc:docMk/>
            <pc:sldMk cId="1879710468" sldId="273"/>
            <ac:spMk id="2065" creationId="{A20AF199-99C2-4569-9CAF-24514AE5E82A}"/>
          </ac:spMkLst>
        </pc:spChg>
        <pc:spChg chg="add">
          <ac:chgData name="Swati Ghoshal" userId="13698a37fa3fbad5" providerId="LiveId" clId="{10F4FF09-060C-4112-AB2E-A8B490A3014D}" dt="2023-03-28T11:53:45.368" v="835" actId="26606"/>
          <ac:spMkLst>
            <pc:docMk/>
            <pc:sldMk cId="1879710468" sldId="273"/>
            <ac:spMk id="2066" creationId="{A737E5B8-8F31-4942-B159-B213C4D6D830}"/>
          </ac:spMkLst>
        </pc:spChg>
        <pc:spChg chg="add">
          <ac:chgData name="Swati Ghoshal" userId="13698a37fa3fbad5" providerId="LiveId" clId="{10F4FF09-060C-4112-AB2E-A8B490A3014D}" dt="2023-03-28T11:53:45.368" v="835" actId="26606"/>
          <ac:spMkLst>
            <pc:docMk/>
            <pc:sldMk cId="1879710468" sldId="273"/>
            <ac:spMk id="2068" creationId="{42A4FC2C-047E-45A5-965D-8E1E3BF09BC6}"/>
          </ac:spMkLst>
        </pc:spChg>
        <pc:spChg chg="add">
          <ac:chgData name="Swati Ghoshal" userId="13698a37fa3fbad5" providerId="LiveId" clId="{10F4FF09-060C-4112-AB2E-A8B490A3014D}" dt="2023-03-28T11:53:45.368" v="835" actId="26606"/>
          <ac:spMkLst>
            <pc:docMk/>
            <pc:sldMk cId="1879710468" sldId="273"/>
            <ac:spMk id="2070" creationId="{D12128B6-ED88-4712-866F-66C86EE34618}"/>
          </ac:spMkLst>
        </pc:spChg>
        <pc:grpChg chg="add del">
          <ac:chgData name="Swati Ghoshal" userId="13698a37fa3fbad5" providerId="LiveId" clId="{10F4FF09-060C-4112-AB2E-A8B490A3014D}" dt="2023-03-28T06:21:09.299" v="790"/>
          <ac:grpSpMkLst>
            <pc:docMk/>
            <pc:sldMk cId="1879710468" sldId="273"/>
            <ac:grpSpMk id="2059" creationId="{6CEC401A-BC46-41FC-AD55-F7810C3CFA9A}"/>
          </ac:grpSpMkLst>
        </pc:grpChg>
        <pc:picChg chg="add del mod">
          <ac:chgData name="Swati Ghoshal" userId="13698a37fa3fbad5" providerId="LiveId" clId="{10F4FF09-060C-4112-AB2E-A8B490A3014D}" dt="2023-03-28T05:27:34.796" v="249" actId="478"/>
          <ac:picMkLst>
            <pc:docMk/>
            <pc:sldMk cId="1879710468" sldId="273"/>
            <ac:picMk id="4" creationId="{FE4F848E-C387-ABCE-CFB2-A7E78A6712E4}"/>
          </ac:picMkLst>
        </pc:picChg>
        <pc:picChg chg="del">
          <ac:chgData name="Swati Ghoshal" userId="13698a37fa3fbad5" providerId="LiveId" clId="{10F4FF09-060C-4112-AB2E-A8B490A3014D}" dt="2023-03-28T05:25:21.968" v="228" actId="478"/>
          <ac:picMkLst>
            <pc:docMk/>
            <pc:sldMk cId="1879710468" sldId="273"/>
            <ac:picMk id="9" creationId="{54460F2A-8EB4-3370-5033-B1077762B924}"/>
          </ac:picMkLst>
        </pc:picChg>
        <pc:picChg chg="add del">
          <ac:chgData name="Swati Ghoshal" userId="13698a37fa3fbad5" providerId="LiveId" clId="{10F4FF09-060C-4112-AB2E-A8B490A3014D}" dt="2023-03-28T05:27:34.796" v="249" actId="478"/>
          <ac:picMkLst>
            <pc:docMk/>
            <pc:sldMk cId="1879710468" sldId="273"/>
            <ac:picMk id="2050" creationId="{F4A88889-467C-5023-4EC5-A7F1C9E0116E}"/>
          </ac:picMkLst>
        </pc:picChg>
        <pc:picChg chg="add mod ord">
          <ac:chgData name="Swati Ghoshal" userId="13698a37fa3fbad5" providerId="LiveId" clId="{10F4FF09-060C-4112-AB2E-A8B490A3014D}" dt="2023-03-28T11:53:45.368" v="835" actId="26606"/>
          <ac:picMkLst>
            <pc:docMk/>
            <pc:sldMk cId="1879710468" sldId="273"/>
            <ac:picMk id="2052" creationId="{FE731A41-A892-8DC2-280E-43AEC4CB3F78}"/>
          </ac:picMkLst>
        </pc:picChg>
        <pc:picChg chg="add">
          <ac:chgData name="Swati Ghoshal" userId="13698a37fa3fbad5" providerId="LiveId" clId="{10F4FF09-060C-4112-AB2E-A8B490A3014D}" dt="2023-03-28T11:53:45.368" v="835" actId="26606"/>
          <ac:picMkLst>
            <pc:docMk/>
            <pc:sldMk cId="1879710468" sldId="273"/>
            <ac:picMk id="2064" creationId="{5516C1EB-8D62-4BF0-92B5-02E6AE43B1F3}"/>
          </ac:picMkLst>
        </pc:picChg>
      </pc:sldChg>
      <pc:sldChg chg="addSp delSp modSp add mod ord setBg delDesignElem">
        <pc:chgData name="Swati Ghoshal" userId="13698a37fa3fbad5" providerId="LiveId" clId="{10F4FF09-060C-4112-AB2E-A8B490A3014D}" dt="2023-04-03T05:07:46.563" v="1317" actId="20577"/>
        <pc:sldMkLst>
          <pc:docMk/>
          <pc:sldMk cId="158399631" sldId="274"/>
        </pc:sldMkLst>
        <pc:spChg chg="mod">
          <ac:chgData name="Swati Ghoshal" userId="13698a37fa3fbad5" providerId="LiveId" clId="{10F4FF09-060C-4112-AB2E-A8B490A3014D}" dt="2023-04-03T05:06:36.227" v="1299" actId="1076"/>
          <ac:spMkLst>
            <pc:docMk/>
            <pc:sldMk cId="158399631" sldId="274"/>
            <ac:spMk id="2" creationId="{6EE5D321-FA4D-0AE5-EB43-1ADDF97D45A8}"/>
          </ac:spMkLst>
        </pc:spChg>
        <pc:spChg chg="mod ord">
          <ac:chgData name="Swati Ghoshal" userId="13698a37fa3fbad5" providerId="LiveId" clId="{10F4FF09-060C-4112-AB2E-A8B490A3014D}" dt="2023-04-03T05:07:46.563" v="1317" actId="20577"/>
          <ac:spMkLst>
            <pc:docMk/>
            <pc:sldMk cId="158399631" sldId="274"/>
            <ac:spMk id="3" creationId="{267630EF-62A5-168D-1DE6-ACB908EEFC4C}"/>
          </ac:spMkLst>
        </pc:spChg>
        <pc:spChg chg="add del">
          <ac:chgData name="Swati Ghoshal" userId="13698a37fa3fbad5" providerId="LiveId" clId="{10F4FF09-060C-4112-AB2E-A8B490A3014D}" dt="2023-03-28T06:21:09.299" v="790"/>
          <ac:spMkLst>
            <pc:docMk/>
            <pc:sldMk cId="158399631" sldId="274"/>
            <ac:spMk id="13" creationId="{27427488-068E-4B55-AC8D-CD070B8CD46D}"/>
          </ac:spMkLst>
        </pc:spChg>
        <pc:spChg chg="del">
          <ac:chgData name="Swati Ghoshal" userId="13698a37fa3fbad5" providerId="LiveId" clId="{10F4FF09-060C-4112-AB2E-A8B490A3014D}" dt="2023-03-28T06:10:43.485" v="579"/>
          <ac:spMkLst>
            <pc:docMk/>
            <pc:sldMk cId="158399631" sldId="274"/>
            <ac:spMk id="14" creationId="{F95B16A8-35E4-4C6D-AAF9-FF02FDBD79AD}"/>
          </ac:spMkLst>
        </pc:spChg>
        <pc:spChg chg="del">
          <ac:chgData name="Swati Ghoshal" userId="13698a37fa3fbad5" providerId="LiveId" clId="{10F4FF09-060C-4112-AB2E-A8B490A3014D}" dt="2023-03-28T06:10:43.485" v="579"/>
          <ac:spMkLst>
            <pc:docMk/>
            <pc:sldMk cId="158399631" sldId="274"/>
            <ac:spMk id="16" creationId="{8AD13924-DC7C-4339-B194-8A4EFFBF2AC6}"/>
          </ac:spMkLst>
        </pc:spChg>
        <pc:spChg chg="add del">
          <ac:chgData name="Swati Ghoshal" userId="13698a37fa3fbad5" providerId="LiveId" clId="{10F4FF09-060C-4112-AB2E-A8B490A3014D}" dt="2023-03-28T06:21:55.138" v="795" actId="26606"/>
          <ac:spMkLst>
            <pc:docMk/>
            <pc:sldMk cId="158399631" sldId="274"/>
            <ac:spMk id="17" creationId="{27427488-068E-4B55-AC8D-CD070B8CD46D}"/>
          </ac:spMkLst>
        </pc:spChg>
        <pc:spChg chg="del">
          <ac:chgData name="Swati Ghoshal" userId="13698a37fa3fbad5" providerId="LiveId" clId="{10F4FF09-060C-4112-AB2E-A8B490A3014D}" dt="2023-03-28T06:10:43.485" v="579"/>
          <ac:spMkLst>
            <pc:docMk/>
            <pc:sldMk cId="158399631" sldId="274"/>
            <ac:spMk id="18" creationId="{72458505-C9BA-445F-AE75-CFC7FF04F4E7}"/>
          </ac:spMkLst>
        </pc:spChg>
        <pc:spChg chg="add">
          <ac:chgData name="Swati Ghoshal" userId="13698a37fa3fbad5" providerId="LiveId" clId="{10F4FF09-060C-4112-AB2E-A8B490A3014D}" dt="2023-03-28T11:52:15.058" v="814" actId="26606"/>
          <ac:spMkLst>
            <pc:docMk/>
            <pc:sldMk cId="158399631" sldId="274"/>
            <ac:spMk id="19" creationId="{0D7B6173-1D58-48E2-83CF-37350F315F75}"/>
          </ac:spMkLst>
        </pc:spChg>
        <pc:spChg chg="add del">
          <ac:chgData name="Swati Ghoshal" userId="13698a37fa3fbad5" providerId="LiveId" clId="{10F4FF09-060C-4112-AB2E-A8B490A3014D}" dt="2023-03-28T06:21:09.299" v="790"/>
          <ac:spMkLst>
            <pc:docMk/>
            <pc:sldMk cId="158399631" sldId="274"/>
            <ac:spMk id="22" creationId="{44D26783-C1CA-4BE1-9D40-3EA516AE3E0E}"/>
          </ac:spMkLst>
        </pc:spChg>
        <pc:spChg chg="add">
          <ac:chgData name="Swati Ghoshal" userId="13698a37fa3fbad5" providerId="LiveId" clId="{10F4FF09-060C-4112-AB2E-A8B490A3014D}" dt="2023-03-28T11:52:15.058" v="814" actId="26606"/>
          <ac:spMkLst>
            <pc:docMk/>
            <pc:sldMk cId="158399631" sldId="274"/>
            <ac:spMk id="23" creationId="{D7306705-DC71-4CE4-8F1D-A1CC2CC345D2}"/>
          </ac:spMkLst>
        </pc:spChg>
        <pc:spChg chg="add del">
          <ac:chgData name="Swati Ghoshal" userId="13698a37fa3fbad5" providerId="LiveId" clId="{10F4FF09-060C-4112-AB2E-A8B490A3014D}" dt="2023-03-28T06:21:09.299" v="790"/>
          <ac:spMkLst>
            <pc:docMk/>
            <pc:sldMk cId="158399631" sldId="274"/>
            <ac:spMk id="24" creationId="{A20AF199-99C2-4569-9CAF-24514AE5E82A}"/>
          </ac:spMkLst>
        </pc:spChg>
        <pc:spChg chg="add">
          <ac:chgData name="Swati Ghoshal" userId="13698a37fa3fbad5" providerId="LiveId" clId="{10F4FF09-060C-4112-AB2E-A8B490A3014D}" dt="2023-03-28T11:52:15.058" v="814" actId="26606"/>
          <ac:spMkLst>
            <pc:docMk/>
            <pc:sldMk cId="158399631" sldId="274"/>
            <ac:spMk id="25" creationId="{21BDEC81-16A7-4451-B893-C15000083B77}"/>
          </ac:spMkLst>
        </pc:spChg>
        <pc:spChg chg="add del">
          <ac:chgData name="Swati Ghoshal" userId="13698a37fa3fbad5" providerId="LiveId" clId="{10F4FF09-060C-4112-AB2E-A8B490A3014D}" dt="2023-03-28T06:21:55.138" v="795" actId="26606"/>
          <ac:spMkLst>
            <pc:docMk/>
            <pc:sldMk cId="158399631" sldId="274"/>
            <ac:spMk id="26" creationId="{3FE49A6B-0100-4397-88F8-FE2410D089A8}"/>
          </ac:spMkLst>
        </pc:spChg>
        <pc:spChg chg="add del">
          <ac:chgData name="Swati Ghoshal" userId="13698a37fa3fbad5" providerId="LiveId" clId="{10F4FF09-060C-4112-AB2E-A8B490A3014D}" dt="2023-03-28T06:21:55.138" v="795" actId="26606"/>
          <ac:spMkLst>
            <pc:docMk/>
            <pc:sldMk cId="158399631" sldId="274"/>
            <ac:spMk id="27" creationId="{A20AF199-99C2-4569-9CAF-24514AE5E82A}"/>
          </ac:spMkLst>
        </pc:spChg>
        <pc:spChg chg="add">
          <ac:chgData name="Swati Ghoshal" userId="13698a37fa3fbad5" providerId="LiveId" clId="{10F4FF09-060C-4112-AB2E-A8B490A3014D}" dt="2023-03-28T11:52:15.058" v="814" actId="26606"/>
          <ac:spMkLst>
            <pc:docMk/>
            <pc:sldMk cId="158399631" sldId="274"/>
            <ac:spMk id="28" creationId="{1C46D6A8-3BB5-4959-BE37-5611070FFCD5}"/>
          </ac:spMkLst>
        </pc:spChg>
        <pc:spChg chg="add del">
          <ac:chgData name="Swati Ghoshal" userId="13698a37fa3fbad5" providerId="LiveId" clId="{10F4FF09-060C-4112-AB2E-A8B490A3014D}" dt="2023-03-28T11:51:45.086" v="810" actId="26606"/>
          <ac:spMkLst>
            <pc:docMk/>
            <pc:sldMk cId="158399631" sldId="274"/>
            <ac:spMk id="32" creationId="{27427488-068E-4B55-AC8D-CD070B8CD46D}"/>
          </ac:spMkLst>
        </pc:spChg>
        <pc:spChg chg="add del">
          <ac:chgData name="Swati Ghoshal" userId="13698a37fa3fbad5" providerId="LiveId" clId="{10F4FF09-060C-4112-AB2E-A8B490A3014D}" dt="2023-03-28T11:51:45.086" v="810" actId="26606"/>
          <ac:spMkLst>
            <pc:docMk/>
            <pc:sldMk cId="158399631" sldId="274"/>
            <ac:spMk id="38" creationId="{7E13C525-8EE3-4288-848F-C9B2A174F22B}"/>
          </ac:spMkLst>
        </pc:spChg>
        <pc:spChg chg="add del">
          <ac:chgData name="Swati Ghoshal" userId="13698a37fa3fbad5" providerId="LiveId" clId="{10F4FF09-060C-4112-AB2E-A8B490A3014D}" dt="2023-03-28T11:51:45.086" v="810" actId="26606"/>
          <ac:spMkLst>
            <pc:docMk/>
            <pc:sldMk cId="158399631" sldId="274"/>
            <ac:spMk id="40" creationId="{A20AF199-99C2-4569-9CAF-24514AE5E82A}"/>
          </ac:spMkLst>
        </pc:spChg>
        <pc:grpChg chg="add del">
          <ac:chgData name="Swati Ghoshal" userId="13698a37fa3fbad5" providerId="LiveId" clId="{10F4FF09-060C-4112-AB2E-A8B490A3014D}" dt="2023-03-28T06:21:09.299" v="790"/>
          <ac:grpSpMkLst>
            <pc:docMk/>
            <pc:sldMk cId="158399631" sldId="274"/>
            <ac:grpSpMk id="15" creationId="{6CEC401A-BC46-41FC-AD55-F7810C3CFA9A}"/>
          </ac:grpSpMkLst>
        </pc:grpChg>
        <pc:grpChg chg="add del">
          <ac:chgData name="Swati Ghoshal" userId="13698a37fa3fbad5" providerId="LiveId" clId="{10F4FF09-060C-4112-AB2E-A8B490A3014D}" dt="2023-03-28T06:21:55.138" v="795" actId="26606"/>
          <ac:grpSpMkLst>
            <pc:docMk/>
            <pc:sldMk cId="158399631" sldId="274"/>
            <ac:grpSpMk id="21" creationId="{5DD5AFF2-B0BF-41FA-BA95-B06DB47DF11B}"/>
          </ac:grpSpMkLst>
        </pc:grpChg>
        <pc:grpChg chg="add del">
          <ac:chgData name="Swati Ghoshal" userId="13698a37fa3fbad5" providerId="LiveId" clId="{10F4FF09-060C-4112-AB2E-A8B490A3014D}" dt="2023-03-28T11:51:45.086" v="810" actId="26606"/>
          <ac:grpSpMkLst>
            <pc:docMk/>
            <pc:sldMk cId="158399631" sldId="274"/>
            <ac:grpSpMk id="34" creationId="{D77C2DC4-03FC-4BF3-9F66-E9A3066EE468}"/>
          </ac:grpSpMkLst>
        </pc:grpChg>
        <pc:picChg chg="add del mod">
          <ac:chgData name="Swati Ghoshal" userId="13698a37fa3fbad5" providerId="LiveId" clId="{10F4FF09-060C-4112-AB2E-A8B490A3014D}" dt="2023-03-28T05:31:34.904" v="258" actId="478"/>
          <ac:picMkLst>
            <pc:docMk/>
            <pc:sldMk cId="158399631" sldId="274"/>
            <ac:picMk id="4" creationId="{33036DFB-0789-547C-0EE3-076A48916DBF}"/>
          </ac:picMkLst>
        </pc:picChg>
        <pc:picChg chg="add del mod">
          <ac:chgData name="Swati Ghoshal" userId="13698a37fa3fbad5" providerId="LiveId" clId="{10F4FF09-060C-4112-AB2E-A8B490A3014D}" dt="2023-03-28T05:32:38.012" v="267" actId="478"/>
          <ac:picMkLst>
            <pc:docMk/>
            <pc:sldMk cId="158399631" sldId="274"/>
            <ac:picMk id="8" creationId="{CD6A9A1A-D766-F0F5-F563-4B5724FB4F8E}"/>
          </ac:picMkLst>
        </pc:picChg>
        <pc:picChg chg="del">
          <ac:chgData name="Swati Ghoshal" userId="13698a37fa3fbad5" providerId="LiveId" clId="{10F4FF09-060C-4112-AB2E-A8B490A3014D}" dt="2023-03-28T05:26:24.995" v="244" actId="478"/>
          <ac:picMkLst>
            <pc:docMk/>
            <pc:sldMk cId="158399631" sldId="274"/>
            <ac:picMk id="9" creationId="{54460F2A-8EB4-3370-5033-B1077762B924}"/>
          </ac:picMkLst>
        </pc:picChg>
        <pc:picChg chg="add mod ord modCrop">
          <ac:chgData name="Swati Ghoshal" userId="13698a37fa3fbad5" providerId="LiveId" clId="{10F4FF09-060C-4112-AB2E-A8B490A3014D}" dt="2023-03-28T11:52:15.058" v="814" actId="26606"/>
          <ac:picMkLst>
            <pc:docMk/>
            <pc:sldMk cId="158399631" sldId="274"/>
            <ac:picMk id="11" creationId="{132515B0-7B79-8BEF-6F6D-ABB9C8E684FC}"/>
          </ac:picMkLst>
        </pc:picChg>
        <pc:picChg chg="add">
          <ac:chgData name="Swati Ghoshal" userId="13698a37fa3fbad5" providerId="LiveId" clId="{10F4FF09-060C-4112-AB2E-A8B490A3014D}" dt="2023-03-28T11:52:15.058" v="814" actId="26606"/>
          <ac:picMkLst>
            <pc:docMk/>
            <pc:sldMk cId="158399631" sldId="274"/>
            <ac:picMk id="20" creationId="{B0DAC8FB-A162-44E3-A606-C855A03A5B09}"/>
          </ac:picMkLst>
        </pc:picChg>
      </pc:sldChg>
      <pc:sldChg chg="addSp delSp modSp new mod setBg setClrOvrMap delDesignElem">
        <pc:chgData name="Swati Ghoshal" userId="13698a37fa3fbad5" providerId="LiveId" clId="{10F4FF09-060C-4112-AB2E-A8B490A3014D}" dt="2023-04-03T05:19:17.739" v="1360" actId="20577"/>
        <pc:sldMkLst>
          <pc:docMk/>
          <pc:sldMk cId="3625795829" sldId="275"/>
        </pc:sldMkLst>
        <pc:spChg chg="mod">
          <ac:chgData name="Swati Ghoshal" userId="13698a37fa3fbad5" providerId="LiveId" clId="{10F4FF09-060C-4112-AB2E-A8B490A3014D}" dt="2023-04-03T04:17:43.902" v="990" actId="26606"/>
          <ac:spMkLst>
            <pc:docMk/>
            <pc:sldMk cId="3625795829" sldId="275"/>
            <ac:spMk id="2" creationId="{895D5968-1B7A-1097-AAD8-BB487313D23C}"/>
          </ac:spMkLst>
        </pc:spChg>
        <pc:spChg chg="del">
          <ac:chgData name="Swati Ghoshal" userId="13698a37fa3fbad5" providerId="LiveId" clId="{10F4FF09-060C-4112-AB2E-A8B490A3014D}" dt="2023-03-28T05:54:49.811" v="279" actId="931"/>
          <ac:spMkLst>
            <pc:docMk/>
            <pc:sldMk cId="3625795829" sldId="275"/>
            <ac:spMk id="3" creationId="{6152CAFF-5CB7-B0F1-BB32-14DA26406243}"/>
          </ac:spMkLst>
        </pc:spChg>
        <pc:spChg chg="add mod">
          <ac:chgData name="Swati Ghoshal" userId="13698a37fa3fbad5" providerId="LiveId" clId="{10F4FF09-060C-4112-AB2E-A8B490A3014D}" dt="2023-04-03T05:19:17.739" v="1360" actId="20577"/>
          <ac:spMkLst>
            <pc:docMk/>
            <pc:sldMk cId="3625795829" sldId="275"/>
            <ac:spMk id="7" creationId="{F8F24687-5033-09B4-4710-3F0895B6D51B}"/>
          </ac:spMkLst>
        </pc:spChg>
        <pc:spChg chg="add del">
          <ac:chgData name="Swati Ghoshal" userId="13698a37fa3fbad5" providerId="LiveId" clId="{10F4FF09-060C-4112-AB2E-A8B490A3014D}" dt="2023-03-28T06:14:23.405" v="726" actId="26606"/>
          <ac:spMkLst>
            <pc:docMk/>
            <pc:sldMk cId="3625795829" sldId="275"/>
            <ac:spMk id="11" creationId="{8F90786E-B72D-4C32-BDCE-A170B007822D}"/>
          </ac:spMkLst>
        </pc:spChg>
        <pc:spChg chg="add del">
          <ac:chgData name="Swati Ghoshal" userId="13698a37fa3fbad5" providerId="LiveId" clId="{10F4FF09-060C-4112-AB2E-A8B490A3014D}" dt="2023-04-03T04:17:43.902" v="990" actId="26606"/>
          <ac:spMkLst>
            <pc:docMk/>
            <pc:sldMk cId="3625795829" sldId="275"/>
            <ac:spMk id="12" creationId="{ABE4CC7E-D3D5-4A5F-8D07-29DA1CD3C64A}"/>
          </ac:spMkLst>
        </pc:spChg>
        <pc:spChg chg="add del">
          <ac:chgData name="Swati Ghoshal" userId="13698a37fa3fbad5" providerId="LiveId" clId="{10F4FF09-060C-4112-AB2E-A8B490A3014D}" dt="2023-04-03T04:17:43.902" v="990" actId="26606"/>
          <ac:spMkLst>
            <pc:docMk/>
            <pc:sldMk cId="3625795829" sldId="275"/>
            <ac:spMk id="13" creationId="{C63FD33C-F836-4A02-B497-41519F060851}"/>
          </ac:spMkLst>
        </pc:spChg>
        <pc:spChg chg="add del">
          <ac:chgData name="Swati Ghoshal" userId="13698a37fa3fbad5" providerId="LiveId" clId="{10F4FF09-060C-4112-AB2E-A8B490A3014D}" dt="2023-03-28T06:10:43.485" v="579"/>
          <ac:spMkLst>
            <pc:docMk/>
            <pc:sldMk cId="3625795829" sldId="275"/>
            <ac:spMk id="14" creationId="{9228552E-C8B1-4A80-8448-0787CE0FC704}"/>
          </ac:spMkLst>
        </pc:spChg>
        <pc:spChg chg="add del">
          <ac:chgData name="Swati Ghoshal" userId="13698a37fa3fbad5" providerId="LiveId" clId="{10F4FF09-060C-4112-AB2E-A8B490A3014D}" dt="2023-03-28T06:14:23.405" v="726" actId="26606"/>
          <ac:spMkLst>
            <pc:docMk/>
            <pc:sldMk cId="3625795829" sldId="275"/>
            <ac:spMk id="16" creationId="{5E46F2E7-848F-4A6C-A098-4764FDEA771A}"/>
          </ac:spMkLst>
        </pc:spChg>
        <pc:spChg chg="add">
          <ac:chgData name="Swati Ghoshal" userId="13698a37fa3fbad5" providerId="LiveId" clId="{10F4FF09-060C-4112-AB2E-A8B490A3014D}" dt="2023-04-03T04:17:43.902" v="990" actId="26606"/>
          <ac:spMkLst>
            <pc:docMk/>
            <pc:sldMk cId="3625795829" sldId="275"/>
            <ac:spMk id="18" creationId="{7C432AFE-B3D2-4BFF-BF8F-96C27AFF1AC7}"/>
          </ac:spMkLst>
        </pc:spChg>
        <pc:spChg chg="add">
          <ac:chgData name="Swati Ghoshal" userId="13698a37fa3fbad5" providerId="LiveId" clId="{10F4FF09-060C-4112-AB2E-A8B490A3014D}" dt="2023-04-03T04:17:43.902" v="990" actId="26606"/>
          <ac:spMkLst>
            <pc:docMk/>
            <pc:sldMk cId="3625795829" sldId="275"/>
            <ac:spMk id="20" creationId="{AF2F604E-43BE-4DC3-B983-E071523364F8}"/>
          </ac:spMkLst>
        </pc:spChg>
        <pc:spChg chg="add del">
          <ac:chgData name="Swati Ghoshal" userId="13698a37fa3fbad5" providerId="LiveId" clId="{10F4FF09-060C-4112-AB2E-A8B490A3014D}" dt="2023-03-28T06:14:22.556" v="721" actId="26606"/>
          <ac:spMkLst>
            <pc:docMk/>
            <pc:sldMk cId="3625795829" sldId="275"/>
            <ac:spMk id="21" creationId="{1A9F7B4E-B03D-4F64-BE33-00D074458D45}"/>
          </ac:spMkLst>
        </pc:spChg>
        <pc:spChg chg="add">
          <ac:chgData name="Swati Ghoshal" userId="13698a37fa3fbad5" providerId="LiveId" clId="{10F4FF09-060C-4112-AB2E-A8B490A3014D}" dt="2023-04-03T04:17:43.902" v="990" actId="26606"/>
          <ac:spMkLst>
            <pc:docMk/>
            <pc:sldMk cId="3625795829" sldId="275"/>
            <ac:spMk id="22" creationId="{08C9B587-E65E-4B52-B37C-ABEBB6E87928}"/>
          </ac:spMkLst>
        </pc:spChg>
        <pc:spChg chg="add del">
          <ac:chgData name="Swati Ghoshal" userId="13698a37fa3fbad5" providerId="LiveId" clId="{10F4FF09-060C-4112-AB2E-A8B490A3014D}" dt="2023-03-28T06:14:22.556" v="721" actId="26606"/>
          <ac:spMkLst>
            <pc:docMk/>
            <pc:sldMk cId="3625795829" sldId="275"/>
            <ac:spMk id="23" creationId="{7E2BE7F7-CA89-4002-ACCE-A478AEA24F5E}"/>
          </ac:spMkLst>
        </pc:spChg>
        <pc:picChg chg="add del mod">
          <ac:chgData name="Swati Ghoshal" userId="13698a37fa3fbad5" providerId="LiveId" clId="{10F4FF09-060C-4112-AB2E-A8B490A3014D}" dt="2023-03-28T05:54:57.903" v="280" actId="478"/>
          <ac:picMkLst>
            <pc:docMk/>
            <pc:sldMk cId="3625795829" sldId="275"/>
            <ac:picMk id="5" creationId="{0C24392B-4A77-ED80-DA22-D46B00D1C159}"/>
          </ac:picMkLst>
        </pc:picChg>
        <pc:picChg chg="add mod ord">
          <ac:chgData name="Swati Ghoshal" userId="13698a37fa3fbad5" providerId="LiveId" clId="{10F4FF09-060C-4112-AB2E-A8B490A3014D}" dt="2023-04-03T04:17:43.902" v="990" actId="26606"/>
          <ac:picMkLst>
            <pc:docMk/>
            <pc:sldMk cId="3625795829" sldId="275"/>
            <ac:picMk id="9" creationId="{36D85B35-9B4A-BFF1-7064-FDCE385E1E5C}"/>
          </ac:picMkLst>
        </pc:picChg>
      </pc:sldChg>
      <pc:sldChg chg="modSp add mod setBg">
        <pc:chgData name="Swati Ghoshal" userId="13698a37fa3fbad5" providerId="LiveId" clId="{10F4FF09-060C-4112-AB2E-A8B490A3014D}" dt="2023-04-03T05:04:28.488" v="1279" actId="20577"/>
        <pc:sldMkLst>
          <pc:docMk/>
          <pc:sldMk cId="1440926767" sldId="278"/>
        </pc:sldMkLst>
        <pc:spChg chg="mod">
          <ac:chgData name="Swati Ghoshal" userId="13698a37fa3fbad5" providerId="LiveId" clId="{10F4FF09-060C-4112-AB2E-A8B490A3014D}" dt="2023-04-03T05:04:28.488" v="1279" actId="20577"/>
          <ac:spMkLst>
            <pc:docMk/>
            <pc:sldMk cId="1440926767" sldId="278"/>
            <ac:spMk id="2" creationId="{C514C264-2541-F7CE-43BA-AAA09306C598}"/>
          </ac:spMkLst>
        </pc:spChg>
        <pc:spChg chg="mod">
          <ac:chgData name="Swati Ghoshal" userId="13698a37fa3fbad5" providerId="LiveId" clId="{10F4FF09-060C-4112-AB2E-A8B490A3014D}" dt="2023-03-28T06:01:55.910" v="411" actId="20577"/>
          <ac:spMkLst>
            <pc:docMk/>
            <pc:sldMk cId="1440926767" sldId="278"/>
            <ac:spMk id="42" creationId="{E50AA4D0-266F-5B25-10FA-84927B0B29F0}"/>
          </ac:spMkLst>
        </pc:spChg>
      </pc:sldChg>
      <pc:sldChg chg="addSp delSp modSp add mod">
        <pc:chgData name="Swati Ghoshal" userId="13698a37fa3fbad5" providerId="LiveId" clId="{10F4FF09-060C-4112-AB2E-A8B490A3014D}" dt="2023-04-03T05:12:46.202" v="1332" actId="14100"/>
        <pc:sldMkLst>
          <pc:docMk/>
          <pc:sldMk cId="249080538" sldId="279"/>
        </pc:sldMkLst>
        <pc:spChg chg="mod">
          <ac:chgData name="Swati Ghoshal" userId="13698a37fa3fbad5" providerId="LiveId" clId="{10F4FF09-060C-4112-AB2E-A8B490A3014D}" dt="2023-04-03T05:11:49.396" v="1326" actId="1076"/>
          <ac:spMkLst>
            <pc:docMk/>
            <pc:sldMk cId="249080538" sldId="279"/>
            <ac:spMk id="2" creationId="{6EE5D321-FA4D-0AE5-EB43-1ADDF97D45A8}"/>
          </ac:spMkLst>
        </pc:spChg>
        <pc:spChg chg="mod">
          <ac:chgData name="Swati Ghoshal" userId="13698a37fa3fbad5" providerId="LiveId" clId="{10F4FF09-060C-4112-AB2E-A8B490A3014D}" dt="2023-04-03T05:12:46.202" v="1332" actId="14100"/>
          <ac:spMkLst>
            <pc:docMk/>
            <pc:sldMk cId="249080538" sldId="279"/>
            <ac:spMk id="3" creationId="{267630EF-62A5-168D-1DE6-ACB908EEFC4C}"/>
          </ac:spMkLst>
        </pc:spChg>
        <pc:picChg chg="add mod">
          <ac:chgData name="Swati Ghoshal" userId="13698a37fa3fbad5" providerId="LiveId" clId="{10F4FF09-060C-4112-AB2E-A8B490A3014D}" dt="2023-04-03T04:03:17.938" v="866"/>
          <ac:picMkLst>
            <pc:docMk/>
            <pc:sldMk cId="249080538" sldId="279"/>
            <ac:picMk id="4" creationId="{FD92EEF0-0940-3C8E-B0FE-4611D6B688EE}"/>
          </ac:picMkLst>
        </pc:picChg>
        <pc:picChg chg="del">
          <ac:chgData name="Swati Ghoshal" userId="13698a37fa3fbad5" providerId="LiveId" clId="{10F4FF09-060C-4112-AB2E-A8B490A3014D}" dt="2023-04-03T04:02:55.160" v="862" actId="478"/>
          <ac:picMkLst>
            <pc:docMk/>
            <pc:sldMk cId="249080538" sldId="279"/>
            <ac:picMk id="6" creationId="{C05A7A5D-7782-0677-D45A-30DACC9E1943}"/>
          </ac:picMkLst>
        </pc:picChg>
      </pc:sldChg>
      <pc:sldChg chg="addSp delSp modSp add mod">
        <pc:chgData name="Swati Ghoshal" userId="13698a37fa3fbad5" providerId="LiveId" clId="{10F4FF09-060C-4112-AB2E-A8B490A3014D}" dt="2023-04-03T05:13:27.718" v="1335" actId="1076"/>
        <pc:sldMkLst>
          <pc:docMk/>
          <pc:sldMk cId="1465244243" sldId="280"/>
        </pc:sldMkLst>
        <pc:spChg chg="mod">
          <ac:chgData name="Swati Ghoshal" userId="13698a37fa3fbad5" providerId="LiveId" clId="{10F4FF09-060C-4112-AB2E-A8B490A3014D}" dt="2023-04-03T05:13:27.718" v="1335" actId="1076"/>
          <ac:spMkLst>
            <pc:docMk/>
            <pc:sldMk cId="1465244243" sldId="280"/>
            <ac:spMk id="2" creationId="{6EE5D321-FA4D-0AE5-EB43-1ADDF97D45A8}"/>
          </ac:spMkLst>
        </pc:spChg>
        <pc:spChg chg="mod">
          <ac:chgData name="Swati Ghoshal" userId="13698a37fa3fbad5" providerId="LiveId" clId="{10F4FF09-060C-4112-AB2E-A8B490A3014D}" dt="2023-04-03T05:13:02.312" v="1333" actId="108"/>
          <ac:spMkLst>
            <pc:docMk/>
            <pc:sldMk cId="1465244243" sldId="280"/>
            <ac:spMk id="3" creationId="{267630EF-62A5-168D-1DE6-ACB908EEFC4C}"/>
          </ac:spMkLst>
        </pc:spChg>
        <pc:picChg chg="del">
          <ac:chgData name="Swati Ghoshal" userId="13698a37fa3fbad5" providerId="LiveId" clId="{10F4FF09-060C-4112-AB2E-A8B490A3014D}" dt="2023-04-03T04:06:02.633" v="886" actId="478"/>
          <ac:picMkLst>
            <pc:docMk/>
            <pc:sldMk cId="1465244243" sldId="280"/>
            <ac:picMk id="4" creationId="{FD92EEF0-0940-3C8E-B0FE-4611D6B688EE}"/>
          </ac:picMkLst>
        </pc:picChg>
        <pc:picChg chg="add mod">
          <ac:chgData name="Swati Ghoshal" userId="13698a37fa3fbad5" providerId="LiveId" clId="{10F4FF09-060C-4112-AB2E-A8B490A3014D}" dt="2023-04-03T04:06:08.076" v="888"/>
          <ac:picMkLst>
            <pc:docMk/>
            <pc:sldMk cId="1465244243" sldId="280"/>
            <ac:picMk id="6" creationId="{62DE1A1C-1A4A-BE21-6102-A0FAAA4BF7B3}"/>
          </ac:picMkLst>
        </pc:picChg>
      </pc:sldChg>
      <pc:sldChg chg="addSp delSp modSp add mod">
        <pc:chgData name="Swati Ghoshal" userId="13698a37fa3fbad5" providerId="LiveId" clId="{10F4FF09-060C-4112-AB2E-A8B490A3014D}" dt="2023-04-03T05:15:32.082" v="1347" actId="1076"/>
        <pc:sldMkLst>
          <pc:docMk/>
          <pc:sldMk cId="2981384194" sldId="281"/>
        </pc:sldMkLst>
        <pc:spChg chg="mod">
          <ac:chgData name="Swati Ghoshal" userId="13698a37fa3fbad5" providerId="LiveId" clId="{10F4FF09-060C-4112-AB2E-A8B490A3014D}" dt="2023-04-03T04:08:57.323" v="908"/>
          <ac:spMkLst>
            <pc:docMk/>
            <pc:sldMk cId="2981384194" sldId="281"/>
            <ac:spMk id="2" creationId="{6EE5D321-FA4D-0AE5-EB43-1ADDF97D45A8}"/>
          </ac:spMkLst>
        </pc:spChg>
        <pc:spChg chg="mod">
          <ac:chgData name="Swati Ghoshal" userId="13698a37fa3fbad5" providerId="LiveId" clId="{10F4FF09-060C-4112-AB2E-A8B490A3014D}" dt="2023-04-03T05:15:32.082" v="1347" actId="1076"/>
          <ac:spMkLst>
            <pc:docMk/>
            <pc:sldMk cId="2981384194" sldId="281"/>
            <ac:spMk id="3" creationId="{267630EF-62A5-168D-1DE6-ACB908EEFC4C}"/>
          </ac:spMkLst>
        </pc:spChg>
        <pc:picChg chg="add mod">
          <ac:chgData name="Swati Ghoshal" userId="13698a37fa3fbad5" providerId="LiveId" clId="{10F4FF09-060C-4112-AB2E-A8B490A3014D}" dt="2023-04-03T04:07:21.107" v="902"/>
          <ac:picMkLst>
            <pc:docMk/>
            <pc:sldMk cId="2981384194" sldId="281"/>
            <ac:picMk id="4" creationId="{9F4551BC-11CC-574F-D0A1-EE44FBAC6D3B}"/>
          </ac:picMkLst>
        </pc:picChg>
        <pc:picChg chg="del">
          <ac:chgData name="Swati Ghoshal" userId="13698a37fa3fbad5" providerId="LiveId" clId="{10F4FF09-060C-4112-AB2E-A8B490A3014D}" dt="2023-04-03T04:07:14.311" v="901" actId="478"/>
          <ac:picMkLst>
            <pc:docMk/>
            <pc:sldMk cId="2981384194" sldId="281"/>
            <ac:picMk id="6" creationId="{62DE1A1C-1A4A-BE21-6102-A0FAAA4BF7B3}"/>
          </ac:picMkLst>
        </pc:picChg>
      </pc:sldChg>
      <pc:sldChg chg="modSp add mod">
        <pc:chgData name="Swati Ghoshal" userId="13698a37fa3fbad5" providerId="LiveId" clId="{10F4FF09-060C-4112-AB2E-A8B490A3014D}" dt="2023-04-03T05:11:29.374" v="1324" actId="27636"/>
        <pc:sldMkLst>
          <pc:docMk/>
          <pc:sldMk cId="1823818523" sldId="282"/>
        </pc:sldMkLst>
        <pc:spChg chg="mod">
          <ac:chgData name="Swati Ghoshal" userId="13698a37fa3fbad5" providerId="LiveId" clId="{10F4FF09-060C-4112-AB2E-A8B490A3014D}" dt="2023-04-03T05:11:29.374" v="1324" actId="27636"/>
          <ac:spMkLst>
            <pc:docMk/>
            <pc:sldMk cId="1823818523" sldId="282"/>
            <ac:spMk id="3" creationId="{267630EF-62A5-168D-1DE6-ACB908EEFC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9615A8-D6B1-4D77-B663-07EAF778B79A}" type="datetimeFigureOut">
              <a:rPr lang="en-IN" smtClean="0"/>
              <a:t>03-04-2023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109321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9615A8-D6B1-4D77-B663-07EAF778B79A}" type="datetimeFigureOut">
              <a:rPr lang="en-IN" smtClean="0"/>
              <a:t>03-04-2023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336162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9615A8-D6B1-4D77-B663-07EAF778B79A}" type="datetimeFigureOut">
              <a:rPr lang="en-IN" smtClean="0"/>
              <a:t>03-04-2023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303415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9615A8-D6B1-4D77-B663-07EAF778B79A}" type="datetimeFigureOut">
              <a:rPr lang="en-IN" smtClean="0"/>
              <a:t>03-04-2023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67095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615A8-D6B1-4D77-B663-07EAF778B79A}" type="datetimeFigureOut">
              <a:rPr lang="en-IN" smtClean="0"/>
              <a:t>03-04-2023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344752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9615A8-D6B1-4D77-B663-07EAF778B79A}" type="datetimeFigureOut">
              <a:rPr lang="en-IN" smtClean="0"/>
              <a:t>03-04-2023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12002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9615A8-D6B1-4D77-B663-07EAF778B79A}" type="datetimeFigureOut">
              <a:rPr lang="en-IN" smtClean="0"/>
              <a:t>03-04-2023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299942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9615A8-D6B1-4D77-B663-07EAF778B79A}" type="datetimeFigureOut">
              <a:rPr lang="en-IN" smtClean="0"/>
              <a:t>03-04-2023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296228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615A8-D6B1-4D77-B663-07EAF778B79A}" type="datetimeFigureOut">
              <a:rPr lang="en-IN" smtClean="0"/>
              <a:t>03-04-2023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33645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615A8-D6B1-4D77-B663-07EAF778B79A}" type="datetimeFigureOut">
              <a:rPr lang="en-IN" smtClean="0"/>
              <a:t>03-04-2023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168107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9615A8-D6B1-4D77-B663-07EAF778B79A}" type="datetimeFigureOut">
              <a:rPr lang="en-IN" smtClean="0"/>
              <a:t>03-04-2023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CBC405-D74D-4FC0-B40D-42AAF00824FD}" type="slidenum">
              <a:rPr lang="en-IN" smtClean="0"/>
              <a:t>‹#›</a:t>
            </a:fld>
            <a:endParaRPr lang="en-IN"/>
          </a:p>
        </p:txBody>
      </p:sp>
    </p:spTree>
    <p:extLst>
      <p:ext uri="{BB962C8B-B14F-4D97-AF65-F5344CB8AC3E}">
        <p14:creationId xmlns:p14="http://schemas.microsoft.com/office/powerpoint/2010/main" val="348360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615A8-D6B1-4D77-B663-07EAF778B79A}" type="datetimeFigureOut">
              <a:rPr lang="en-IN" smtClean="0"/>
              <a:t>03-04-2023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BC405-D74D-4FC0-B40D-42AAF00824FD}" type="slidenum">
              <a:rPr lang="en-IN" smtClean="0"/>
              <a:t>‹#›</a:t>
            </a:fld>
            <a:endParaRPr lang="en-IN"/>
          </a:p>
        </p:txBody>
      </p:sp>
    </p:spTree>
    <p:extLst>
      <p:ext uri="{BB962C8B-B14F-4D97-AF65-F5344CB8AC3E}">
        <p14:creationId xmlns:p14="http://schemas.microsoft.com/office/powerpoint/2010/main" val="3923369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www.verywellmind.com/what-is-cognitive-behavior-therapy-27957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6" name="Rectangle 312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1CE57-548A-5F02-B13E-5BA0B63D63AB}"/>
              </a:ext>
            </a:extLst>
          </p:cNvPr>
          <p:cNvSpPr>
            <a:spLocks noGrp="1"/>
          </p:cNvSpPr>
          <p:nvPr>
            <p:ph type="ctrTitle"/>
          </p:nvPr>
        </p:nvSpPr>
        <p:spPr>
          <a:xfrm>
            <a:off x="643468" y="643467"/>
            <a:ext cx="4620584" cy="4567137"/>
          </a:xfrm>
        </p:spPr>
        <p:txBody>
          <a:bodyPr>
            <a:normAutofit/>
          </a:bodyPr>
          <a:lstStyle/>
          <a:p>
            <a:pPr algn="l"/>
            <a:r>
              <a:rPr lang="en-IN" sz="4400"/>
              <a:t>WICCI- Empathy &amp; Emotional Well Being</a:t>
            </a:r>
          </a:p>
        </p:txBody>
      </p:sp>
      <p:sp>
        <p:nvSpPr>
          <p:cNvPr id="3" name="Subtitle 2">
            <a:extLst>
              <a:ext uri="{FF2B5EF4-FFF2-40B4-BE49-F238E27FC236}">
                <a16:creationId xmlns:a16="http://schemas.microsoft.com/office/drawing/2014/main" id="{214FEEF1-A599-E87F-0E70-5179D3505B7A}"/>
              </a:ext>
            </a:extLst>
          </p:cNvPr>
          <p:cNvSpPr>
            <a:spLocks noGrp="1"/>
          </p:cNvSpPr>
          <p:nvPr>
            <p:ph type="subTitle" idx="1"/>
          </p:nvPr>
        </p:nvSpPr>
        <p:spPr>
          <a:xfrm>
            <a:off x="643467" y="5277684"/>
            <a:ext cx="4620584" cy="775494"/>
          </a:xfrm>
        </p:spPr>
        <p:txBody>
          <a:bodyPr>
            <a:normAutofit/>
          </a:bodyPr>
          <a:lstStyle/>
          <a:p>
            <a:pPr algn="l"/>
            <a:r>
              <a:rPr lang="en-IN"/>
              <a:t>West Bengal Chapter</a:t>
            </a:r>
          </a:p>
        </p:txBody>
      </p:sp>
      <p:pic>
        <p:nvPicPr>
          <p:cNvPr id="3074" name="Picture 2" descr="Mental Well-being, Positive Thinking, Psychotherapy Concept, Self Awareness  and Mindfulness, Feeling Empathy Stock Vector - Illustration of anxiety,  emotion: 127572324">
            <a:extLst>
              <a:ext uri="{FF2B5EF4-FFF2-40B4-BE49-F238E27FC236}">
                <a16:creationId xmlns:a16="http://schemas.microsoft.com/office/drawing/2014/main" id="{F963BD0F-8327-989B-3B32-BF36768AF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8" r="3220" b="5185"/>
          <a:stretch/>
        </p:blipFill>
        <p:spPr bwMode="auto">
          <a:xfrm>
            <a:off x="6229215" y="0"/>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1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5">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7">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820489" y="1209888"/>
            <a:ext cx="5013574" cy="2779769"/>
          </a:xfrm>
        </p:spPr>
        <p:txBody>
          <a:bodyPr anchor="t">
            <a:normAutofit/>
          </a:bodyPr>
          <a:lstStyle/>
          <a:p>
            <a:pPr algn="l"/>
            <a:r>
              <a:rPr lang="en-IN" sz="4800" dirty="0" err="1">
                <a:latin typeface="Times New Roman" panose="02020603050405020304" pitchFamily="18" charset="0"/>
                <a:cs typeface="Times New Roman" panose="02020603050405020304" pitchFamily="18" charset="0"/>
              </a:rPr>
              <a:t>Suvankhi</a:t>
            </a:r>
            <a:r>
              <a:rPr lang="en-IN" sz="4800" dirty="0">
                <a:latin typeface="Times New Roman" panose="02020603050405020304" pitchFamily="18" charset="0"/>
                <a:cs typeface="Times New Roman" panose="02020603050405020304" pitchFamily="18" charset="0"/>
              </a:rPr>
              <a:t> </a:t>
            </a:r>
            <a:r>
              <a:rPr lang="en-IN" sz="4800" dirty="0" err="1">
                <a:latin typeface="Times New Roman" panose="02020603050405020304" pitchFamily="18" charset="0"/>
                <a:cs typeface="Times New Roman" panose="02020603050405020304" pitchFamily="18" charset="0"/>
              </a:rPr>
              <a:t>Tarafdar</a:t>
            </a:r>
            <a:endParaRPr lang="en-I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814883" y="2414582"/>
            <a:ext cx="5171580" cy="3910476"/>
          </a:xfrm>
        </p:spPr>
        <p:txBody>
          <a:bodyPr anchor="b">
            <a:noAutofit/>
          </a:bodyPr>
          <a:lstStyle/>
          <a:p>
            <a:pPr algn="l"/>
            <a:endParaRPr lang="en-US" sz="1700" b="0" i="0" u="none" strike="noStrike" dirty="0">
              <a:solidFill>
                <a:schemeClr val="tx1">
                  <a:alpha val="55000"/>
                </a:schemeClr>
              </a:solidFill>
              <a:effectLst/>
              <a:latin typeface="Times New Roman" panose="02020603050405020304" pitchFamily="18" charset="0"/>
            </a:endParaRPr>
          </a:p>
          <a:p>
            <a:pPr algn="just"/>
            <a:r>
              <a:rPr lang="en-US" sz="1800" dirty="0" err="1">
                <a:latin typeface="Times New Roman" panose="02020603050405020304" pitchFamily="18" charset="0"/>
                <a:cs typeface="Times New Roman" panose="02020603050405020304" pitchFamily="18" charset="0"/>
              </a:rPr>
              <a:t>Suvankhi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Tarafdar</a:t>
            </a:r>
            <a:r>
              <a:rPr lang="en-US" sz="1800" dirty="0">
                <a:latin typeface="Times New Roman" panose="02020603050405020304" pitchFamily="18" charset="0"/>
                <a:cs typeface="Times New Roman" panose="02020603050405020304" pitchFamily="18" charset="0"/>
              </a:rPr>
              <a:t> is a lawyer by profession based out of Kolkata and has a master's degree in corporate law. She is adept at developing content strategies that immediately appeal to the target audiences.</a:t>
            </a:r>
          </a:p>
          <a:p>
            <a:pPr algn="just"/>
            <a:r>
              <a:rPr lang="en-US" sz="1800" dirty="0">
                <a:latin typeface="Times New Roman" panose="02020603050405020304" pitchFamily="18" charset="0"/>
                <a:cs typeface="Times New Roman" panose="02020603050405020304" pitchFamily="18" charset="0"/>
              </a:rPr>
              <a:t>Her background in research and writing has provided her with up-to-date knowledge of marketing and social media, which not only caters to young adults but also reaches a sizable audience.</a:t>
            </a:r>
          </a:p>
          <a:p>
            <a:pPr algn="just"/>
            <a:r>
              <a:rPr lang="en-US" sz="1800" dirty="0">
                <a:latin typeface="Times New Roman" panose="02020603050405020304" pitchFamily="18" charset="0"/>
                <a:cs typeface="Times New Roman" panose="02020603050405020304" pitchFamily="18" charset="0"/>
              </a:rPr>
              <a:t>While her degree in law offers her a viewpoint that is useful in counselling clients on their legal rights and obligations and recommending business and personal courses of action, her experience in several different industries makes her a versatile professional with a progressive approach.</a:t>
            </a:r>
            <a:endParaRPr lang="en-IN" sz="1800" dirty="0">
              <a:latin typeface="Times New Roman" panose="02020603050405020304" pitchFamily="18" charset="0"/>
              <a:cs typeface="Times New Roman" panose="02020603050405020304" pitchFamily="18" charset="0"/>
            </a:endParaRPr>
          </a:p>
          <a:p>
            <a:pPr algn="l"/>
            <a:endParaRPr lang="en-US" sz="1700" b="0" i="0" u="none" strike="noStrike" dirty="0">
              <a:solidFill>
                <a:schemeClr val="tx1">
                  <a:alpha val="55000"/>
                </a:schemeClr>
              </a:solidFill>
              <a:effectLst/>
              <a:latin typeface="Times New Roman" panose="02020603050405020304" pitchFamily="18" charset="0"/>
            </a:endParaRPr>
          </a:p>
        </p:txBody>
      </p:sp>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A person taking a selfie&#10;&#10;Description automatically generated">
            <a:extLst>
              <a:ext uri="{FF2B5EF4-FFF2-40B4-BE49-F238E27FC236}">
                <a16:creationId xmlns:a16="http://schemas.microsoft.com/office/drawing/2014/main" id="{62DE1A1C-1A4A-BE21-6102-A0FAAA4BF7B3}"/>
              </a:ext>
            </a:extLst>
          </p:cNvPr>
          <p:cNvPicPr>
            <a:picLocks noChangeAspect="1"/>
          </p:cNvPicPr>
          <p:nvPr/>
        </p:nvPicPr>
        <p:blipFill rotWithShape="1">
          <a:blip r:embed="rId3">
            <a:extLst>
              <a:ext uri="{28A0092B-C50C-407E-A947-70E740481C1C}">
                <a14:useLocalDpi xmlns:a14="http://schemas.microsoft.com/office/drawing/2010/main" val="0"/>
              </a:ext>
            </a:extLst>
          </a:blip>
          <a:srcRect t="10927" b="30177"/>
          <a:stretch/>
        </p:blipFill>
        <p:spPr>
          <a:xfrm>
            <a:off x="6619874" y="990598"/>
            <a:ext cx="4657726" cy="4876800"/>
          </a:xfrm>
          <a:prstGeom prst="rect">
            <a:avLst/>
          </a:prstGeom>
        </p:spPr>
      </p:pic>
    </p:spTree>
    <p:extLst>
      <p:ext uri="{BB962C8B-B14F-4D97-AF65-F5344CB8AC3E}">
        <p14:creationId xmlns:p14="http://schemas.microsoft.com/office/powerpoint/2010/main" val="146524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5">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7">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777626" y="925408"/>
            <a:ext cx="5013574" cy="2779769"/>
          </a:xfrm>
        </p:spPr>
        <p:txBody>
          <a:bodyPr anchor="t">
            <a:normAutofit/>
          </a:bodyPr>
          <a:lstStyle/>
          <a:p>
            <a:pPr algn="l"/>
            <a:r>
              <a:rPr lang="en-IN" sz="4800" dirty="0" err="1">
                <a:latin typeface="Times New Roman" panose="02020603050405020304" pitchFamily="18" charset="0"/>
                <a:cs typeface="Times New Roman" panose="02020603050405020304" pitchFamily="18" charset="0"/>
              </a:rPr>
              <a:t>Suvankhi</a:t>
            </a:r>
            <a:r>
              <a:rPr lang="en-IN" sz="4800" dirty="0">
                <a:latin typeface="Times New Roman" panose="02020603050405020304" pitchFamily="18" charset="0"/>
                <a:cs typeface="Times New Roman" panose="02020603050405020304" pitchFamily="18" charset="0"/>
              </a:rPr>
              <a:t> </a:t>
            </a:r>
            <a:r>
              <a:rPr lang="en-IN" sz="4800" dirty="0" err="1">
                <a:latin typeface="Times New Roman" panose="02020603050405020304" pitchFamily="18" charset="0"/>
                <a:cs typeface="Times New Roman" panose="02020603050405020304" pitchFamily="18" charset="0"/>
              </a:rPr>
              <a:t>Tarafdar</a:t>
            </a:r>
            <a:endParaRPr lang="en-I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842308" y="2218350"/>
            <a:ext cx="5841876" cy="3910476"/>
          </a:xfrm>
        </p:spPr>
        <p:txBody>
          <a:bodyPr anchor="b">
            <a:noAutofit/>
          </a:bodyPr>
          <a:lstStyle/>
          <a:p>
            <a:pPr algn="just">
              <a:spcAft>
                <a:spcPts val="800"/>
              </a:spcAft>
            </a:pPr>
            <a:r>
              <a:rPr lang="en-IN" sz="1800" dirty="0">
                <a:latin typeface="Times New Roman" panose="02020603050405020304" pitchFamily="18" charset="0"/>
                <a:cs typeface="Times New Roman" panose="02020603050405020304" pitchFamily="18" charset="0"/>
              </a:rPr>
              <a:t>Rakhi is a  passionate development professional with rich expertise in humanitarian development with solid programming experience in Organisational Behaviour, Gender, Women Empowerment, Agriculture, Livelihoods, Disaster Management and Community Resilience. </a:t>
            </a:r>
          </a:p>
          <a:p>
            <a:pPr algn="just">
              <a:spcAft>
                <a:spcPts val="800"/>
              </a:spcAft>
            </a:pPr>
            <a:r>
              <a:rPr lang="en-IN" sz="1800" dirty="0">
                <a:latin typeface="Times New Roman" panose="02020603050405020304" pitchFamily="18" charset="0"/>
                <a:cs typeface="Times New Roman" panose="02020603050405020304" pitchFamily="18" charset="0"/>
              </a:rPr>
              <a:t>She has worked with international non-profits and a premier management institute responsible for leading country and programme operations, executing in-country partnerships/collaborations, leading change management, managing partner and donor relations, mentoring teams, leading research and external communications, training partners (NGOs) </a:t>
            </a:r>
          </a:p>
          <a:p>
            <a:pPr algn="just">
              <a:spcAft>
                <a:spcPts val="800"/>
              </a:spcAft>
            </a:pPr>
            <a:r>
              <a:rPr lang="en-IN" sz="1800" dirty="0">
                <a:latin typeface="Times New Roman" panose="02020603050405020304" pitchFamily="18" charset="0"/>
                <a:cs typeface="Times New Roman" panose="02020603050405020304" pitchFamily="18" charset="0"/>
              </a:rPr>
              <a:t>She is currently working with an Irish charity on protecting the rights of street-connected children as a Consultant-Grants Development to support fundraising from international donors.</a:t>
            </a:r>
          </a:p>
        </p:txBody>
      </p:sp>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descr="A person wearing glasses&#10;&#10;Description automatically generated with low confidence">
            <a:extLst>
              <a:ext uri="{FF2B5EF4-FFF2-40B4-BE49-F238E27FC236}">
                <a16:creationId xmlns:a16="http://schemas.microsoft.com/office/drawing/2014/main" id="{9F4551BC-11CC-574F-D0A1-EE44FBAC6D3B}"/>
              </a:ext>
            </a:extLst>
          </p:cNvPr>
          <p:cNvPicPr>
            <a:picLocks noChangeAspect="1"/>
          </p:cNvPicPr>
          <p:nvPr/>
        </p:nvPicPr>
        <p:blipFill rotWithShape="1">
          <a:blip r:embed="rId3">
            <a:extLst>
              <a:ext uri="{28A0092B-C50C-407E-A947-70E740481C1C}">
                <a14:useLocalDpi xmlns:a14="http://schemas.microsoft.com/office/drawing/2010/main" val="0"/>
              </a:ext>
            </a:extLst>
          </a:blip>
          <a:srcRect l="6070" t="9333"/>
          <a:stretch/>
        </p:blipFill>
        <p:spPr>
          <a:xfrm>
            <a:off x="7119968" y="1026244"/>
            <a:ext cx="4054717" cy="4805511"/>
          </a:xfrm>
          <a:prstGeom prst="rect">
            <a:avLst/>
          </a:prstGeom>
        </p:spPr>
      </p:pic>
    </p:spTree>
    <p:extLst>
      <p:ext uri="{BB962C8B-B14F-4D97-AF65-F5344CB8AC3E}">
        <p14:creationId xmlns:p14="http://schemas.microsoft.com/office/powerpoint/2010/main" val="298138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C5DC-A80E-5509-D453-272A17C343E8}"/>
              </a:ext>
            </a:extLst>
          </p:cNvPr>
          <p:cNvSpPr>
            <a:spLocks noGrp="1"/>
          </p:cNvSpPr>
          <p:nvPr>
            <p:ph type="title"/>
          </p:nvPr>
        </p:nvSpPr>
        <p:spPr>
          <a:xfrm>
            <a:off x="1093421" y="741082"/>
            <a:ext cx="10005159" cy="949606"/>
          </a:xfrm>
        </p:spPr>
        <p:txBody>
          <a:bodyPr>
            <a:normAutofit/>
          </a:bodyPr>
          <a:lstStyle/>
          <a:p>
            <a:pPr algn="ctr"/>
            <a:r>
              <a:rPr lang="en-IN" sz="3700" b="1">
                <a:effectLst/>
                <a:latin typeface="Times New Roman" panose="02020603050405020304" pitchFamily="18" charset="0"/>
                <a:ea typeface="Times New Roman" panose="02020603050405020304" pitchFamily="18" charset="0"/>
                <a:cs typeface="Times New Roman" panose="02020603050405020304" pitchFamily="18" charset="0"/>
              </a:rPr>
              <a:t>LIST of Names &amp; Emails of all council members </a:t>
            </a:r>
            <a:endParaRPr lang="en-IN" sz="3700" b="1">
              <a:latin typeface="Times New Roman" panose="02020603050405020304" pitchFamily="18"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ED68ECBB-21EB-1655-3982-3ED3DACE8AF3}"/>
              </a:ext>
            </a:extLst>
          </p:cNvPr>
          <p:cNvGraphicFramePr>
            <a:graphicFrameLocks noGrp="1"/>
          </p:cNvGraphicFramePr>
          <p:nvPr>
            <p:ph idx="1"/>
            <p:extLst>
              <p:ext uri="{D42A27DB-BD31-4B8C-83A1-F6EECF244321}">
                <p14:modId xmlns:p14="http://schemas.microsoft.com/office/powerpoint/2010/main" val="2902002847"/>
              </p:ext>
            </p:extLst>
          </p:nvPr>
        </p:nvGraphicFramePr>
        <p:xfrm>
          <a:off x="1884827" y="1934155"/>
          <a:ext cx="8422346" cy="3866094"/>
        </p:xfrm>
        <a:graphic>
          <a:graphicData uri="http://schemas.openxmlformats.org/drawingml/2006/table">
            <a:tbl>
              <a:tblPr firstRow="1" firstCol="1" bandRow="1">
                <a:tableStyleId>{9D7B26C5-4107-4FEC-AEDC-1716B250A1EF}</a:tableStyleId>
              </a:tblPr>
              <a:tblGrid>
                <a:gridCol w="1983000">
                  <a:extLst>
                    <a:ext uri="{9D8B030D-6E8A-4147-A177-3AD203B41FA5}">
                      <a16:colId xmlns:a16="http://schemas.microsoft.com/office/drawing/2014/main" val="1691141065"/>
                    </a:ext>
                  </a:extLst>
                </a:gridCol>
                <a:gridCol w="2203524">
                  <a:extLst>
                    <a:ext uri="{9D8B030D-6E8A-4147-A177-3AD203B41FA5}">
                      <a16:colId xmlns:a16="http://schemas.microsoft.com/office/drawing/2014/main" val="1530929490"/>
                    </a:ext>
                  </a:extLst>
                </a:gridCol>
                <a:gridCol w="4235822">
                  <a:extLst>
                    <a:ext uri="{9D8B030D-6E8A-4147-A177-3AD203B41FA5}">
                      <a16:colId xmlns:a16="http://schemas.microsoft.com/office/drawing/2014/main" val="2477052161"/>
                    </a:ext>
                  </a:extLst>
                </a:gridCol>
              </a:tblGrid>
              <a:tr h="367417">
                <a:tc>
                  <a:txBody>
                    <a:bodyPr/>
                    <a:lstStyle/>
                    <a:p>
                      <a:pPr algn="l" rtl="0" fontAlgn="t"/>
                      <a:r>
                        <a:rPr lang="en-IN" sz="1800" b="0" u="none" strike="noStrike" cap="none" spc="0">
                          <a:solidFill>
                            <a:schemeClr val="bg1"/>
                          </a:solidFill>
                          <a:effectLst/>
                        </a:rPr>
                        <a:t>Position</a:t>
                      </a:r>
                      <a:endParaRPr lang="en-IN" sz="1800" b="0" i="0" u="none" strike="noStrike" cap="none" spc="0">
                        <a:solidFill>
                          <a:schemeClr val="bg1"/>
                        </a:solidFill>
                        <a:effectLst/>
                        <a:latin typeface="Times New Roman" panose="02020603050405020304" pitchFamily="18" charset="0"/>
                      </a:endParaRPr>
                    </a:p>
                  </a:txBody>
                  <a:tcPr marL="100910" marR="5390" marT="77623" marB="77623" anchor="ctr">
                    <a:solidFill>
                      <a:schemeClr val="tx1"/>
                    </a:solidFill>
                  </a:tcPr>
                </a:tc>
                <a:tc>
                  <a:txBody>
                    <a:bodyPr/>
                    <a:lstStyle/>
                    <a:p>
                      <a:pPr algn="l" rtl="0" fontAlgn="t"/>
                      <a:r>
                        <a:rPr lang="en-IN" sz="1800" b="0" u="none" strike="noStrike" cap="none" spc="0">
                          <a:solidFill>
                            <a:schemeClr val="bg1"/>
                          </a:solidFill>
                          <a:effectLst/>
                        </a:rPr>
                        <a:t>Name </a:t>
                      </a:r>
                      <a:endParaRPr lang="en-IN" sz="1800" b="0" i="0" u="none" strike="noStrike" cap="none" spc="0">
                        <a:solidFill>
                          <a:schemeClr val="bg1"/>
                        </a:solidFill>
                        <a:effectLst/>
                        <a:latin typeface="Times New Roman" panose="02020603050405020304" pitchFamily="18" charset="0"/>
                      </a:endParaRPr>
                    </a:p>
                  </a:txBody>
                  <a:tcPr marL="100910" marR="5390" marT="77623" marB="77623" anchor="ctr">
                    <a:solidFill>
                      <a:schemeClr val="tx1"/>
                    </a:solidFill>
                  </a:tcPr>
                </a:tc>
                <a:tc>
                  <a:txBody>
                    <a:bodyPr/>
                    <a:lstStyle/>
                    <a:p>
                      <a:pPr algn="l" rtl="0" fontAlgn="t"/>
                      <a:r>
                        <a:rPr lang="en-IN" sz="1800" b="0" u="none" strike="noStrike" cap="none" spc="0" dirty="0">
                          <a:solidFill>
                            <a:schemeClr val="bg1"/>
                          </a:solidFill>
                          <a:effectLst/>
                        </a:rPr>
                        <a:t>Email id</a:t>
                      </a:r>
                      <a:endParaRPr lang="en-IN" sz="1800" b="0" i="0" u="none" strike="noStrike" cap="none" spc="0" dirty="0">
                        <a:solidFill>
                          <a:schemeClr val="bg1"/>
                        </a:solidFill>
                        <a:effectLst/>
                        <a:latin typeface="Times New Roman" panose="02020603050405020304" pitchFamily="18" charset="0"/>
                      </a:endParaRPr>
                    </a:p>
                  </a:txBody>
                  <a:tcPr marL="100910" marR="5390" marT="77623" marB="77623" anchor="ctr">
                    <a:solidFill>
                      <a:schemeClr val="tx1"/>
                    </a:solidFill>
                  </a:tcPr>
                </a:tc>
                <a:extLst>
                  <a:ext uri="{0D108BD9-81ED-4DB2-BD59-A6C34878D82A}">
                    <a16:rowId xmlns:a16="http://schemas.microsoft.com/office/drawing/2014/main" val="2985807022"/>
                  </a:ext>
                </a:extLst>
              </a:tr>
              <a:tr h="367417">
                <a:tc>
                  <a:txBody>
                    <a:bodyPr/>
                    <a:lstStyle/>
                    <a:p>
                      <a:pPr algn="l" rtl="0" fontAlgn="t"/>
                      <a:r>
                        <a:rPr lang="en-IN" sz="1800" u="none" strike="noStrike" cap="none" spc="0">
                          <a:solidFill>
                            <a:schemeClr val="tx1"/>
                          </a:solidFill>
                          <a:effectLst/>
                        </a:rPr>
                        <a:t>President</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Swati Ghoshal</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Swati.ghoshal@psychlth.com</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extLst>
                  <a:ext uri="{0D108BD9-81ED-4DB2-BD59-A6C34878D82A}">
                    <a16:rowId xmlns:a16="http://schemas.microsoft.com/office/drawing/2014/main" val="1440423592"/>
                  </a:ext>
                </a:extLst>
              </a:tr>
              <a:tr h="367417">
                <a:tc>
                  <a:txBody>
                    <a:bodyPr/>
                    <a:lstStyle/>
                    <a:p>
                      <a:pPr algn="l" rtl="0" fontAlgn="t"/>
                      <a:r>
                        <a:rPr lang="en-IN" sz="1800" u="none" strike="noStrike" cap="none" spc="0">
                          <a:solidFill>
                            <a:schemeClr val="tx1"/>
                          </a:solidFill>
                          <a:effectLst/>
                        </a:rPr>
                        <a:t>Vice President</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Kratika Gupta</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kratika1710@gmail.com</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extLst>
                  <a:ext uri="{0D108BD9-81ED-4DB2-BD59-A6C34878D82A}">
                    <a16:rowId xmlns:a16="http://schemas.microsoft.com/office/drawing/2014/main" val="3978508205"/>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Khushbu Baid</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khusbubaid.auxi@gmail.com</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extLst>
                  <a:ext uri="{0D108BD9-81ED-4DB2-BD59-A6C34878D82A}">
                    <a16:rowId xmlns:a16="http://schemas.microsoft.com/office/drawing/2014/main" val="813858801"/>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Shruti Bose</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shrutibose15@gmail.com </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extLst>
                  <a:ext uri="{0D108BD9-81ED-4DB2-BD59-A6C34878D82A}">
                    <a16:rowId xmlns:a16="http://schemas.microsoft.com/office/drawing/2014/main" val="2849832817"/>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Bidisha Barman</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fontAlgn="b"/>
                      <a:r>
                        <a:rPr lang="en-IN" sz="1800" u="none" strike="noStrike" cap="none" spc="0" dirty="0">
                          <a:solidFill>
                            <a:schemeClr val="tx1"/>
                          </a:solidFill>
                          <a:effectLst/>
                        </a:rPr>
                        <a:t>bidisha.hiver@gmail.com</a:t>
                      </a:r>
                      <a:endParaRPr lang="en-IN" sz="1800" b="0" i="0" u="none" strike="noStrike" cap="none" spc="0" dirty="0">
                        <a:solidFill>
                          <a:schemeClr val="tx1"/>
                        </a:solidFill>
                        <a:effectLst/>
                        <a:latin typeface="Calibri" panose="020F0502020204030204" pitchFamily="34" charset="0"/>
                      </a:endParaRPr>
                    </a:p>
                  </a:txBody>
                  <a:tcPr marL="100910" marR="5390" marT="77623" marB="77623" anchor="b"/>
                </a:tc>
                <a:extLst>
                  <a:ext uri="{0D108BD9-81ED-4DB2-BD59-A6C34878D82A}">
                    <a16:rowId xmlns:a16="http://schemas.microsoft.com/office/drawing/2014/main" val="243396539"/>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Tina Mukherjee</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fontAlgn="b"/>
                      <a:r>
                        <a:rPr lang="en-IN" sz="1800" u="none" strike="noStrike" cap="none" spc="0">
                          <a:solidFill>
                            <a:schemeClr val="tx1"/>
                          </a:solidFill>
                          <a:effectLst/>
                        </a:rPr>
                        <a:t>tinamukherjee5_44m@indeedemail.com</a:t>
                      </a:r>
                      <a:endParaRPr lang="en-IN" sz="1800" b="0" i="0" u="none" strike="noStrike" cap="none" spc="0">
                        <a:solidFill>
                          <a:schemeClr val="tx1"/>
                        </a:solidFill>
                        <a:effectLst/>
                        <a:latin typeface="Calibri" panose="020F0502020204030204" pitchFamily="34" charset="0"/>
                      </a:endParaRPr>
                    </a:p>
                  </a:txBody>
                  <a:tcPr marL="100910" marR="5390" marT="77623" marB="77623" anchor="b"/>
                </a:tc>
                <a:extLst>
                  <a:ext uri="{0D108BD9-81ED-4DB2-BD59-A6C34878D82A}">
                    <a16:rowId xmlns:a16="http://schemas.microsoft.com/office/drawing/2014/main" val="26654313"/>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rtl="0" fontAlgn="t"/>
                      <a:r>
                        <a:rPr lang="en-IN" sz="1800" u="none" strike="noStrike" cap="none" spc="0">
                          <a:solidFill>
                            <a:schemeClr val="tx1"/>
                          </a:solidFill>
                          <a:effectLst/>
                        </a:rPr>
                        <a:t>Suvankhi Tarafdar</a:t>
                      </a:r>
                      <a:endParaRPr lang="en-IN" sz="1800" b="0"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fontAlgn="b"/>
                      <a:r>
                        <a:rPr lang="en-IN" sz="1800" u="none" strike="noStrike" cap="none" spc="0">
                          <a:solidFill>
                            <a:schemeClr val="tx1"/>
                          </a:solidFill>
                          <a:effectLst/>
                        </a:rPr>
                        <a:t>suvankhi97@gmail.com</a:t>
                      </a:r>
                      <a:endParaRPr lang="en-IN" sz="1800" b="0" i="0" u="none" strike="noStrike" cap="none" spc="0">
                        <a:solidFill>
                          <a:schemeClr val="tx1"/>
                        </a:solidFill>
                        <a:effectLst/>
                        <a:latin typeface="Calibri" panose="020F0502020204030204" pitchFamily="34" charset="0"/>
                      </a:endParaRPr>
                    </a:p>
                  </a:txBody>
                  <a:tcPr marL="100910" marR="5390" marT="77623" marB="77623" anchor="b"/>
                </a:tc>
                <a:extLst>
                  <a:ext uri="{0D108BD9-81ED-4DB2-BD59-A6C34878D82A}">
                    <a16:rowId xmlns:a16="http://schemas.microsoft.com/office/drawing/2014/main" val="3191758606"/>
                  </a:ext>
                </a:extLst>
              </a:tr>
              <a:tr h="367417">
                <a:tc>
                  <a:txBody>
                    <a:bodyPr/>
                    <a:lstStyle/>
                    <a:p>
                      <a:pPr algn="l" rtl="0" fontAlgn="t"/>
                      <a:r>
                        <a:rPr lang="en-IN" sz="1800" u="none" strike="noStrike" cap="none" spc="0">
                          <a:solidFill>
                            <a:schemeClr val="tx1"/>
                          </a:solidFill>
                          <a:effectLst/>
                        </a:rPr>
                        <a:t>Council Member</a:t>
                      </a:r>
                      <a:endParaRPr lang="en-IN" sz="1800" b="1" i="0" u="none" strike="noStrike" cap="none" spc="0">
                        <a:solidFill>
                          <a:schemeClr val="tx1"/>
                        </a:solidFill>
                        <a:effectLst/>
                        <a:latin typeface="Times New Roman" panose="02020603050405020304" pitchFamily="18" charset="0"/>
                      </a:endParaRPr>
                    </a:p>
                  </a:txBody>
                  <a:tcPr marL="100910" marR="5390" marT="77623" marB="77623"/>
                </a:tc>
                <a:tc>
                  <a:txBody>
                    <a:bodyPr/>
                    <a:lstStyle/>
                    <a:p>
                      <a:pPr algn="l" fontAlgn="b"/>
                      <a:r>
                        <a:rPr lang="en-IN" sz="1800" u="none" strike="noStrike" cap="none" spc="0">
                          <a:solidFill>
                            <a:schemeClr val="tx1"/>
                          </a:solidFill>
                          <a:effectLst/>
                        </a:rPr>
                        <a:t>Rakhi Bhattacharya</a:t>
                      </a:r>
                      <a:endParaRPr lang="en-IN" sz="1800" b="0" i="0" u="none" strike="noStrike" cap="none" spc="0">
                        <a:solidFill>
                          <a:schemeClr val="tx1"/>
                        </a:solidFill>
                        <a:effectLst/>
                        <a:latin typeface="Calibri" panose="020F0502020204030204" pitchFamily="34" charset="0"/>
                      </a:endParaRPr>
                    </a:p>
                  </a:txBody>
                  <a:tcPr marL="100910" marR="5390" marT="77623" marB="77623" anchor="b"/>
                </a:tc>
                <a:tc>
                  <a:txBody>
                    <a:bodyPr/>
                    <a:lstStyle/>
                    <a:p>
                      <a:pPr algn="l" fontAlgn="b"/>
                      <a:r>
                        <a:rPr lang="en-IN" sz="1800" u="none" strike="noStrike" cap="none" spc="0" dirty="0">
                          <a:solidFill>
                            <a:schemeClr val="tx1"/>
                          </a:solidFill>
                          <a:effectLst/>
                        </a:rPr>
                        <a:t>rakhi.bhattacharya@gmail.com</a:t>
                      </a:r>
                      <a:endParaRPr lang="en-IN" sz="1800" b="0" i="0" u="none" strike="noStrike" cap="none" spc="0" dirty="0">
                        <a:solidFill>
                          <a:schemeClr val="tx1"/>
                        </a:solidFill>
                        <a:effectLst/>
                        <a:latin typeface="Calibri" panose="020F0502020204030204" pitchFamily="34" charset="0"/>
                      </a:endParaRPr>
                    </a:p>
                  </a:txBody>
                  <a:tcPr marL="100910" marR="5390" marT="77623" marB="77623" anchor="b"/>
                </a:tc>
                <a:extLst>
                  <a:ext uri="{0D108BD9-81ED-4DB2-BD59-A6C34878D82A}">
                    <a16:rowId xmlns:a16="http://schemas.microsoft.com/office/drawing/2014/main" val="1563391789"/>
                  </a:ext>
                </a:extLst>
              </a:tr>
            </a:tbl>
          </a:graphicData>
        </a:graphic>
      </p:graphicFrame>
    </p:spTree>
    <p:extLst>
      <p:ext uri="{BB962C8B-B14F-4D97-AF65-F5344CB8AC3E}">
        <p14:creationId xmlns:p14="http://schemas.microsoft.com/office/powerpoint/2010/main" val="340588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8D6BA3-17ED-A933-42B1-8697EF463930}"/>
              </a:ext>
            </a:extLst>
          </p:cNvPr>
          <p:cNvSpPr/>
          <p:nvPr/>
        </p:nvSpPr>
        <p:spPr>
          <a:xfrm>
            <a:off x="620972" y="5216669"/>
            <a:ext cx="2133113" cy="1292987"/>
          </a:xfrm>
          <a:prstGeom prst="rect">
            <a:avLst/>
          </a:prstGeom>
          <a:gradFill>
            <a:gsLst>
              <a:gs pos="0">
                <a:schemeClr val="accent3">
                  <a:satMod val="103000"/>
                  <a:lumMod val="102000"/>
                  <a:tint val="94000"/>
                  <a:alpha val="23000"/>
                </a:schemeClr>
              </a:gs>
              <a:gs pos="50000">
                <a:schemeClr val="accent3">
                  <a:satMod val="110000"/>
                  <a:lumMod val="100000"/>
                  <a:shade val="100000"/>
                  <a:alpha val="74000"/>
                </a:schemeClr>
              </a:gs>
              <a:gs pos="100000">
                <a:schemeClr val="accent3">
                  <a:lumMod val="99000"/>
                  <a:satMod val="120000"/>
                  <a:shade val="78000"/>
                  <a:alpha val="50000"/>
                </a:schemeClr>
              </a:gs>
            </a:gsLst>
          </a:gradFill>
          <a:effectLst>
            <a:outerShdw blurRad="57150" dist="19050" dir="5400000" algn="ctr" rotWithShape="0">
              <a:srgbClr val="000000">
                <a:alpha val="63000"/>
              </a:srgbClr>
            </a:outerShdw>
            <a:softEdge rad="31750"/>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C514C264-2541-F7CE-43BA-AAA09306C598}"/>
              </a:ext>
            </a:extLst>
          </p:cNvPr>
          <p:cNvSpPr>
            <a:spLocks noGrp="1"/>
          </p:cNvSpPr>
          <p:nvPr>
            <p:ph type="title"/>
          </p:nvPr>
        </p:nvSpPr>
        <p:spPr>
          <a:xfrm>
            <a:off x="838200" y="110605"/>
            <a:ext cx="10515600" cy="886732"/>
          </a:xfrm>
        </p:spPr>
        <p:txBody>
          <a:bodyPr/>
          <a:lstStyle/>
          <a:p>
            <a:r>
              <a:rPr lang="en-IN" sz="4400" dirty="0">
                <a:latin typeface="Times New Roman" panose="02020603050405020304" pitchFamily="18" charset="0"/>
                <a:cs typeface="Times New Roman" panose="02020603050405020304" pitchFamily="18" charset="0"/>
              </a:rPr>
              <a:t>How is Mental Health </a:t>
            </a:r>
            <a:r>
              <a:rPr lang="en-IN" dirty="0">
                <a:latin typeface="Times New Roman" panose="02020603050405020304" pitchFamily="18" charset="0"/>
                <a:cs typeface="Times New Roman" panose="02020603050405020304" pitchFamily="18" charset="0"/>
              </a:rPr>
              <a:t>a</a:t>
            </a:r>
            <a:r>
              <a:rPr lang="en-IN" sz="4400" dirty="0">
                <a:latin typeface="Times New Roman" panose="02020603050405020304" pitchFamily="18" charset="0"/>
                <a:cs typeface="Times New Roman" panose="02020603050405020304" pitchFamily="18" charset="0"/>
              </a:rPr>
              <a:t>ffecting India?</a:t>
            </a:r>
            <a:endParaRPr lang="en-IN"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CF070CEA-EC75-DCBC-8FCC-43BED72FB327}"/>
              </a:ext>
            </a:extLst>
          </p:cNvPr>
          <p:cNvSpPr>
            <a:spLocks noGrp="1"/>
          </p:cNvSpPr>
          <p:nvPr>
            <p:ph idx="1"/>
          </p:nvPr>
        </p:nvSpPr>
        <p:spPr>
          <a:xfrm>
            <a:off x="6707275" y="1163294"/>
            <a:ext cx="5053579" cy="1338828"/>
          </a:xfrm>
          <a:noFill/>
        </p:spPr>
        <p:txBody>
          <a:bodyPr wrap="square">
            <a:spAutoFit/>
          </a:bodyPr>
          <a:lstStyle/>
          <a:p>
            <a:pPr marL="0" indent="0">
              <a:buNone/>
            </a:pPr>
            <a:r>
              <a:rPr lang="en-US" sz="1800" dirty="0">
                <a:latin typeface="Times New Roman" panose="02020603050405020304" pitchFamily="18" charset="0"/>
                <a:cs typeface="Times New Roman" panose="02020603050405020304" pitchFamily="18" charset="0"/>
              </a:rPr>
              <a:t>To emphasize the scope of the problem, Amber </a:t>
            </a:r>
            <a:r>
              <a:rPr lang="en-US" sz="1800" dirty="0" err="1">
                <a:latin typeface="Times New Roman" panose="02020603050405020304" pitchFamily="18" charset="0"/>
                <a:cs typeface="Times New Roman" panose="02020603050405020304" pitchFamily="18" charset="0"/>
              </a:rPr>
              <a:t>Alam</a:t>
            </a:r>
            <a:r>
              <a:rPr lang="en-US" sz="1800" dirty="0">
                <a:latin typeface="Times New Roman" panose="02020603050405020304" pitchFamily="18" charset="0"/>
                <a:cs typeface="Times New Roman" panose="02020603050405020304" pitchFamily="18" charset="0"/>
              </a:rPr>
              <a:t> quotes a 2015 research by industry association Assocham, which indicated that 42.5 percent of private-sector employees had symptoms of general anxiety disorder or depression.</a:t>
            </a:r>
            <a:endParaRPr lang="en-IN" sz="1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7CA30D9-366A-5EBA-9962-9039BF1DCABC}"/>
              </a:ext>
            </a:extLst>
          </p:cNvPr>
          <p:cNvSpPr/>
          <p:nvPr/>
        </p:nvSpPr>
        <p:spPr>
          <a:xfrm>
            <a:off x="310598" y="1121192"/>
            <a:ext cx="4250516" cy="1002447"/>
          </a:xfrm>
          <a:prstGeom prst="rect">
            <a:avLst/>
          </a:prstGeom>
          <a:gradFill>
            <a:gsLst>
              <a:gs pos="0">
                <a:schemeClr val="accent3">
                  <a:satMod val="103000"/>
                  <a:lumMod val="102000"/>
                  <a:tint val="94000"/>
                  <a:alpha val="23000"/>
                </a:schemeClr>
              </a:gs>
              <a:gs pos="50000">
                <a:schemeClr val="accent3">
                  <a:satMod val="110000"/>
                  <a:lumMod val="100000"/>
                  <a:shade val="100000"/>
                  <a:alpha val="74000"/>
                </a:schemeClr>
              </a:gs>
              <a:gs pos="100000">
                <a:schemeClr val="accent3">
                  <a:lumMod val="99000"/>
                  <a:satMod val="120000"/>
                  <a:shade val="78000"/>
                  <a:alpha val="50000"/>
                </a:schemeClr>
              </a:gs>
            </a:gsLst>
          </a:gradFill>
          <a:effectLst>
            <a:outerShdw blurRad="57150" dist="19050" dir="5400000" algn="ctr" rotWithShape="0">
              <a:srgbClr val="000000">
                <a:alpha val="63000"/>
              </a:srgbClr>
            </a:outerShdw>
            <a:softEdge rad="31750"/>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A14FAD7A-B295-A1C7-1ADD-EAC3218E2188}"/>
              </a:ext>
            </a:extLst>
          </p:cNvPr>
          <p:cNvGrpSpPr/>
          <p:nvPr/>
        </p:nvGrpSpPr>
        <p:grpSpPr>
          <a:xfrm>
            <a:off x="215468" y="1258554"/>
            <a:ext cx="4354286" cy="674914"/>
            <a:chOff x="1240971" y="3722914"/>
            <a:chExt cx="5649685" cy="914400"/>
          </a:xfrm>
        </p:grpSpPr>
        <p:pic>
          <p:nvPicPr>
            <p:cNvPr id="27" name="Graphic 26" descr="Woman with solid fill">
              <a:extLst>
                <a:ext uri="{FF2B5EF4-FFF2-40B4-BE49-F238E27FC236}">
                  <a16:creationId xmlns:a16="http://schemas.microsoft.com/office/drawing/2014/main" id="{F98997F8-FF13-9CF3-1576-E3F8608C9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0971" y="3722914"/>
              <a:ext cx="914400" cy="914400"/>
            </a:xfrm>
            <a:prstGeom prst="rect">
              <a:avLst/>
            </a:prstGeom>
          </p:spPr>
        </p:pic>
        <p:pic>
          <p:nvPicPr>
            <p:cNvPr id="29" name="Graphic 28" descr="Man with solid fill">
              <a:extLst>
                <a:ext uri="{FF2B5EF4-FFF2-40B4-BE49-F238E27FC236}">
                  <a16:creationId xmlns:a16="http://schemas.microsoft.com/office/drawing/2014/main" id="{2C2BA655-559D-0B29-CF76-20BA2707E9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7114" y="3722914"/>
              <a:ext cx="914400" cy="914400"/>
            </a:xfrm>
            <a:prstGeom prst="rect">
              <a:avLst/>
            </a:prstGeom>
          </p:spPr>
        </p:pic>
        <p:pic>
          <p:nvPicPr>
            <p:cNvPr id="30" name="Graphic 29" descr="Woman with solid fill">
              <a:extLst>
                <a:ext uri="{FF2B5EF4-FFF2-40B4-BE49-F238E27FC236}">
                  <a16:creationId xmlns:a16="http://schemas.microsoft.com/office/drawing/2014/main" id="{A9E7DD11-367F-6940-9F72-1636517193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257" y="3722914"/>
              <a:ext cx="914400" cy="914400"/>
            </a:xfrm>
            <a:prstGeom prst="rect">
              <a:avLst/>
            </a:prstGeom>
          </p:spPr>
        </p:pic>
        <p:pic>
          <p:nvPicPr>
            <p:cNvPr id="31" name="Graphic 30" descr="Man with solid fill">
              <a:extLst>
                <a:ext uri="{FF2B5EF4-FFF2-40B4-BE49-F238E27FC236}">
                  <a16:creationId xmlns:a16="http://schemas.microsoft.com/office/drawing/2014/main" id="{51F400E0-AE3C-67B2-1345-3EF2096357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9400" y="3722914"/>
              <a:ext cx="914400" cy="914400"/>
            </a:xfrm>
            <a:prstGeom prst="rect">
              <a:avLst/>
            </a:prstGeom>
          </p:spPr>
        </p:pic>
        <p:pic>
          <p:nvPicPr>
            <p:cNvPr id="32" name="Graphic 31" descr="Woman with solid fill">
              <a:extLst>
                <a:ext uri="{FF2B5EF4-FFF2-40B4-BE49-F238E27FC236}">
                  <a16:creationId xmlns:a16="http://schemas.microsoft.com/office/drawing/2014/main" id="{451C56DA-C05A-4117-A1D2-B7EC7A9CD8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5543" y="3722914"/>
              <a:ext cx="914400" cy="914400"/>
            </a:xfrm>
            <a:prstGeom prst="rect">
              <a:avLst/>
            </a:prstGeom>
          </p:spPr>
        </p:pic>
        <p:pic>
          <p:nvPicPr>
            <p:cNvPr id="33" name="Graphic 32" descr="Man with solid fill">
              <a:extLst>
                <a:ext uri="{FF2B5EF4-FFF2-40B4-BE49-F238E27FC236}">
                  <a16:creationId xmlns:a16="http://schemas.microsoft.com/office/drawing/2014/main" id="{F5F752B7-F9D9-0442-758D-B3CB8C1784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1686" y="3722914"/>
              <a:ext cx="914400" cy="914400"/>
            </a:xfrm>
            <a:prstGeom prst="rect">
              <a:avLst/>
            </a:prstGeom>
          </p:spPr>
        </p:pic>
        <p:pic>
          <p:nvPicPr>
            <p:cNvPr id="34" name="Graphic 33" descr="Woman with solid fill">
              <a:extLst>
                <a:ext uri="{FF2B5EF4-FFF2-40B4-BE49-F238E27FC236}">
                  <a16:creationId xmlns:a16="http://schemas.microsoft.com/office/drawing/2014/main" id="{EF2DBD4F-C798-B3B5-365A-7D132D8DDE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97829" y="3722914"/>
              <a:ext cx="914400" cy="914400"/>
            </a:xfrm>
            <a:prstGeom prst="rect">
              <a:avLst/>
            </a:prstGeom>
          </p:spPr>
        </p:pic>
        <p:pic>
          <p:nvPicPr>
            <p:cNvPr id="35" name="Graphic 34" descr="Man with solid fill">
              <a:extLst>
                <a:ext uri="{FF2B5EF4-FFF2-40B4-BE49-F238E27FC236}">
                  <a16:creationId xmlns:a16="http://schemas.microsoft.com/office/drawing/2014/main" id="{FEF129E0-5925-FA0E-4585-CFCCD1EC1A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3972" y="3722914"/>
              <a:ext cx="914400" cy="914400"/>
            </a:xfrm>
            <a:prstGeom prst="rect">
              <a:avLst/>
            </a:prstGeom>
          </p:spPr>
        </p:pic>
        <p:pic>
          <p:nvPicPr>
            <p:cNvPr id="36" name="Graphic 35" descr="Woman with solid fill">
              <a:extLst>
                <a:ext uri="{FF2B5EF4-FFF2-40B4-BE49-F238E27FC236}">
                  <a16:creationId xmlns:a16="http://schemas.microsoft.com/office/drawing/2014/main" id="{0368056E-1584-14C5-3558-17125CBBC9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0115" y="3722914"/>
              <a:ext cx="914400" cy="914400"/>
            </a:xfrm>
            <a:prstGeom prst="rect">
              <a:avLst/>
            </a:prstGeom>
          </p:spPr>
        </p:pic>
        <p:pic>
          <p:nvPicPr>
            <p:cNvPr id="37" name="Graphic 36" descr="Man with solid fill">
              <a:extLst>
                <a:ext uri="{FF2B5EF4-FFF2-40B4-BE49-F238E27FC236}">
                  <a16:creationId xmlns:a16="http://schemas.microsoft.com/office/drawing/2014/main" id="{E92A424F-2AE1-7ABD-0E66-D41E194794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6256" y="3722914"/>
              <a:ext cx="914400" cy="914400"/>
            </a:xfrm>
            <a:prstGeom prst="rect">
              <a:avLst/>
            </a:prstGeom>
          </p:spPr>
        </p:pic>
        <p:pic>
          <p:nvPicPr>
            <p:cNvPr id="38" name="Graphic 37" descr="Woman with solid fill">
              <a:extLst>
                <a:ext uri="{FF2B5EF4-FFF2-40B4-BE49-F238E27FC236}">
                  <a16:creationId xmlns:a16="http://schemas.microsoft.com/office/drawing/2014/main" id="{421864CB-10DF-BD72-12CB-D9E935DDBB4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7540"/>
            <a:stretch/>
          </p:blipFill>
          <p:spPr>
            <a:xfrm>
              <a:off x="3345543" y="3722914"/>
              <a:ext cx="388257" cy="914400"/>
            </a:xfrm>
            <a:prstGeom prst="rect">
              <a:avLst/>
            </a:prstGeom>
          </p:spPr>
        </p:pic>
      </p:grpSp>
      <p:sp>
        <p:nvSpPr>
          <p:cNvPr id="40" name="Rectangle: Rounded Corners 39">
            <a:extLst>
              <a:ext uri="{FF2B5EF4-FFF2-40B4-BE49-F238E27FC236}">
                <a16:creationId xmlns:a16="http://schemas.microsoft.com/office/drawing/2014/main" id="{4D9DFD9B-5FE0-C99E-D81A-5DAF2D1F9306}"/>
              </a:ext>
            </a:extLst>
          </p:cNvPr>
          <p:cNvSpPr/>
          <p:nvPr/>
        </p:nvSpPr>
        <p:spPr>
          <a:xfrm>
            <a:off x="4679750" y="1236907"/>
            <a:ext cx="1493930" cy="936170"/>
          </a:xfrm>
          <a:prstGeom prst="roundRect">
            <a:avLst/>
          </a:prstGeom>
          <a:solidFill>
            <a:schemeClr val="lt1">
              <a:alpha val="51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IN" sz="3600" b="1" dirty="0">
                <a:solidFill>
                  <a:schemeClr val="accent6"/>
                </a:solidFill>
              </a:rPr>
              <a:t>42.5%</a:t>
            </a:r>
          </a:p>
        </p:txBody>
      </p:sp>
      <p:sp>
        <p:nvSpPr>
          <p:cNvPr id="42" name="TextBox 41">
            <a:extLst>
              <a:ext uri="{FF2B5EF4-FFF2-40B4-BE49-F238E27FC236}">
                <a16:creationId xmlns:a16="http://schemas.microsoft.com/office/drawing/2014/main" id="{E50AA4D0-266F-5B25-10FA-84927B0B29F0}"/>
              </a:ext>
            </a:extLst>
          </p:cNvPr>
          <p:cNvSpPr txBox="1"/>
          <p:nvPr/>
        </p:nvSpPr>
        <p:spPr>
          <a:xfrm>
            <a:off x="7354824" y="2907727"/>
            <a:ext cx="4324674" cy="3139321"/>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The study, which included 1,250 employees from 150 companies, also discovered that anxiety and depression among corporate employees increased 45-50 percent between 2008 and 2015.</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 and that nearly 38.5 percent of those polled slept less than six hours per night, which is a major contributor to depression and hypertension..</a:t>
            </a:r>
          </a:p>
        </p:txBody>
      </p:sp>
      <p:grpSp>
        <p:nvGrpSpPr>
          <p:cNvPr id="56" name="Group 55">
            <a:extLst>
              <a:ext uri="{FF2B5EF4-FFF2-40B4-BE49-F238E27FC236}">
                <a16:creationId xmlns:a16="http://schemas.microsoft.com/office/drawing/2014/main" id="{019AF999-71C5-33F1-6ECE-D58F0276F1C4}"/>
              </a:ext>
            </a:extLst>
          </p:cNvPr>
          <p:cNvGrpSpPr/>
          <p:nvPr/>
        </p:nvGrpSpPr>
        <p:grpSpPr>
          <a:xfrm>
            <a:off x="310598" y="2698243"/>
            <a:ext cx="6896293" cy="2226290"/>
            <a:chOff x="166460" y="2420121"/>
            <a:chExt cx="6896293" cy="2226290"/>
          </a:xfrm>
        </p:grpSpPr>
        <p:grpSp>
          <p:nvGrpSpPr>
            <p:cNvPr id="48" name="Group 47">
              <a:extLst>
                <a:ext uri="{FF2B5EF4-FFF2-40B4-BE49-F238E27FC236}">
                  <a16:creationId xmlns:a16="http://schemas.microsoft.com/office/drawing/2014/main" id="{B33CA7CC-8AD1-99DD-2BB8-0DAA87FE7136}"/>
                </a:ext>
              </a:extLst>
            </p:cNvPr>
            <p:cNvGrpSpPr/>
            <p:nvPr/>
          </p:nvGrpSpPr>
          <p:grpSpPr>
            <a:xfrm>
              <a:off x="166460" y="2490498"/>
              <a:ext cx="3854288" cy="2155913"/>
              <a:chOff x="4808056" y="1502661"/>
              <a:chExt cx="3854288" cy="2155913"/>
            </a:xfrm>
          </p:grpSpPr>
          <p:pic>
            <p:nvPicPr>
              <p:cNvPr id="5122" name="Picture 2" descr="Anxiety: Signs, Symptoms, Treatment and More">
                <a:extLst>
                  <a:ext uri="{FF2B5EF4-FFF2-40B4-BE49-F238E27FC236}">
                    <a16:creationId xmlns:a16="http://schemas.microsoft.com/office/drawing/2014/main" id="{BF7A502C-44E0-4B2D-3048-BE7A8E282B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2742" y="1661858"/>
                <a:ext cx="3589602" cy="1996716"/>
              </a:xfrm>
              <a:prstGeom prst="rect">
                <a:avLst/>
              </a:prstGeom>
              <a:noFill/>
              <a:extLst>
                <a:ext uri="{909E8E84-426E-40DD-AFC4-6F175D3DCCD1}">
                  <a14:hiddenFill xmlns:a14="http://schemas.microsoft.com/office/drawing/2010/main">
                    <a:solidFill>
                      <a:srgbClr val="FFFFFF"/>
                    </a:solidFill>
                  </a14:hiddenFill>
                </a:ext>
              </a:extLst>
            </p:spPr>
          </p:pic>
          <p:sp>
            <p:nvSpPr>
              <p:cNvPr id="46" name="Thought Bubble: Cloud 45">
                <a:extLst>
                  <a:ext uri="{FF2B5EF4-FFF2-40B4-BE49-F238E27FC236}">
                    <a16:creationId xmlns:a16="http://schemas.microsoft.com/office/drawing/2014/main" id="{8F188C8C-93E4-F54D-1F25-91211DB96E02}"/>
                  </a:ext>
                </a:extLst>
              </p:cNvPr>
              <p:cNvSpPr/>
              <p:nvPr/>
            </p:nvSpPr>
            <p:spPr>
              <a:xfrm>
                <a:off x="6871570" y="1661858"/>
                <a:ext cx="1575744" cy="1021470"/>
              </a:xfrm>
              <a:prstGeom prst="cloudCallout">
                <a:avLst>
                  <a:gd name="adj1" fmla="val -48596"/>
                  <a:gd name="adj2" fmla="val 38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t>Depression</a:t>
                </a:r>
              </a:p>
            </p:txBody>
          </p:sp>
          <p:sp>
            <p:nvSpPr>
              <p:cNvPr id="47" name="Thought Bubble: Cloud 46">
                <a:extLst>
                  <a:ext uri="{FF2B5EF4-FFF2-40B4-BE49-F238E27FC236}">
                    <a16:creationId xmlns:a16="http://schemas.microsoft.com/office/drawing/2014/main" id="{2A82BB43-BA38-7855-9C13-6C97C871DA04}"/>
                  </a:ext>
                </a:extLst>
              </p:cNvPr>
              <p:cNvSpPr/>
              <p:nvPr/>
            </p:nvSpPr>
            <p:spPr>
              <a:xfrm>
                <a:off x="4808056" y="1502661"/>
                <a:ext cx="1392175" cy="936170"/>
              </a:xfrm>
              <a:prstGeom prst="cloudCallout">
                <a:avLst>
                  <a:gd name="adj1" fmla="val 27250"/>
                  <a:gd name="adj2" fmla="val 64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Anxiety</a:t>
                </a:r>
              </a:p>
            </p:txBody>
          </p:sp>
        </p:grpSp>
        <p:sp>
          <p:nvSpPr>
            <p:cNvPr id="49" name="Arrow: Up 48">
              <a:extLst>
                <a:ext uri="{FF2B5EF4-FFF2-40B4-BE49-F238E27FC236}">
                  <a16:creationId xmlns:a16="http://schemas.microsoft.com/office/drawing/2014/main" id="{1A85BAB4-AF4E-F9D2-C2A8-555CF0A0571A}"/>
                </a:ext>
              </a:extLst>
            </p:cNvPr>
            <p:cNvSpPr/>
            <p:nvPr/>
          </p:nvSpPr>
          <p:spPr>
            <a:xfrm>
              <a:off x="3857461" y="2420121"/>
              <a:ext cx="979714" cy="1996716"/>
            </a:xfrm>
            <a:prstGeom prst="up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50" name="Rectangle: Rounded Corners 49">
              <a:extLst>
                <a:ext uri="{FF2B5EF4-FFF2-40B4-BE49-F238E27FC236}">
                  <a16:creationId xmlns:a16="http://schemas.microsoft.com/office/drawing/2014/main" id="{2F871C17-129F-863F-D42A-3AEA6936BDD2}"/>
                </a:ext>
              </a:extLst>
            </p:cNvPr>
            <p:cNvSpPr/>
            <p:nvPr/>
          </p:nvSpPr>
          <p:spPr>
            <a:xfrm>
              <a:off x="5129246" y="2704637"/>
              <a:ext cx="1933507" cy="1511707"/>
            </a:xfrm>
            <a:prstGeom prst="roundRect">
              <a:avLst/>
            </a:prstGeom>
            <a:solidFill>
              <a:schemeClr val="lt1">
                <a:alpha val="16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IN" sz="3600" b="1" dirty="0">
                  <a:solidFill>
                    <a:schemeClr val="accent2"/>
                  </a:solidFill>
                </a:rPr>
                <a:t>45-50%</a:t>
              </a:r>
            </a:p>
            <a:p>
              <a:pPr algn="ctr"/>
              <a:r>
                <a:rPr lang="en-IN" sz="3600" b="1" dirty="0">
                  <a:solidFill>
                    <a:schemeClr val="accent2"/>
                  </a:solidFill>
                </a:rPr>
                <a:t>Increase</a:t>
              </a:r>
            </a:p>
          </p:txBody>
        </p:sp>
      </p:grpSp>
      <p:grpSp>
        <p:nvGrpSpPr>
          <p:cNvPr id="57" name="Group 56">
            <a:extLst>
              <a:ext uri="{FF2B5EF4-FFF2-40B4-BE49-F238E27FC236}">
                <a16:creationId xmlns:a16="http://schemas.microsoft.com/office/drawing/2014/main" id="{F23E67DC-EF88-C39E-7804-9D23C756BF93}"/>
              </a:ext>
            </a:extLst>
          </p:cNvPr>
          <p:cNvGrpSpPr/>
          <p:nvPr/>
        </p:nvGrpSpPr>
        <p:grpSpPr>
          <a:xfrm>
            <a:off x="841525" y="4924533"/>
            <a:ext cx="4918330" cy="1806625"/>
            <a:chOff x="320947" y="4840928"/>
            <a:chExt cx="4918330" cy="1806625"/>
          </a:xfrm>
        </p:grpSpPr>
        <p:grpSp>
          <p:nvGrpSpPr>
            <p:cNvPr id="54" name="Group 53">
              <a:extLst>
                <a:ext uri="{FF2B5EF4-FFF2-40B4-BE49-F238E27FC236}">
                  <a16:creationId xmlns:a16="http://schemas.microsoft.com/office/drawing/2014/main" id="{F482509F-0B97-4055-4041-ADC39B6C2DED}"/>
                </a:ext>
              </a:extLst>
            </p:cNvPr>
            <p:cNvGrpSpPr/>
            <p:nvPr/>
          </p:nvGrpSpPr>
          <p:grpSpPr>
            <a:xfrm>
              <a:off x="320947" y="4840928"/>
              <a:ext cx="1809851" cy="1806625"/>
              <a:chOff x="7670666" y="5051375"/>
              <a:chExt cx="1809851" cy="1806625"/>
            </a:xfrm>
          </p:grpSpPr>
          <p:pic>
            <p:nvPicPr>
              <p:cNvPr id="52" name="Graphic 51" descr="Sleep with solid fill">
                <a:extLst>
                  <a:ext uri="{FF2B5EF4-FFF2-40B4-BE49-F238E27FC236}">
                    <a16:creationId xmlns:a16="http://schemas.microsoft.com/office/drawing/2014/main" id="{48EC2104-E1AB-65D1-F441-55A1455C05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3892" y="5051375"/>
                <a:ext cx="1806625" cy="1806625"/>
              </a:xfrm>
              <a:prstGeom prst="rect">
                <a:avLst/>
              </a:prstGeom>
            </p:spPr>
          </p:pic>
          <p:pic>
            <p:nvPicPr>
              <p:cNvPr id="53" name="Graphic 52" descr="Sleep with solid fill">
                <a:extLst>
                  <a:ext uri="{FF2B5EF4-FFF2-40B4-BE49-F238E27FC236}">
                    <a16:creationId xmlns:a16="http://schemas.microsoft.com/office/drawing/2014/main" id="{70B97838-E0FB-05BE-0E2D-BA5072FBDA5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63036"/>
              <a:stretch/>
            </p:blipFill>
            <p:spPr>
              <a:xfrm>
                <a:off x="7670666" y="5051375"/>
                <a:ext cx="667792" cy="1806625"/>
              </a:xfrm>
              <a:prstGeom prst="rect">
                <a:avLst/>
              </a:prstGeom>
            </p:spPr>
          </p:pic>
        </p:grpSp>
        <p:sp>
          <p:nvSpPr>
            <p:cNvPr id="55" name="Rectangle: Rounded Corners 54">
              <a:extLst>
                <a:ext uri="{FF2B5EF4-FFF2-40B4-BE49-F238E27FC236}">
                  <a16:creationId xmlns:a16="http://schemas.microsoft.com/office/drawing/2014/main" id="{01C2275A-B220-EEC1-6E42-27301E12ACB3}"/>
                </a:ext>
              </a:extLst>
            </p:cNvPr>
            <p:cNvSpPr/>
            <p:nvPr/>
          </p:nvSpPr>
          <p:spPr>
            <a:xfrm>
              <a:off x="2372159" y="5133064"/>
              <a:ext cx="2867118" cy="1156372"/>
            </a:xfrm>
            <a:prstGeom prst="roundRect">
              <a:avLst/>
            </a:prstGeom>
            <a:solidFill>
              <a:schemeClr val="lt1">
                <a:alpha val="16000"/>
              </a:schemeClr>
            </a:solid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3600" b="1" dirty="0">
                  <a:solidFill>
                    <a:schemeClr val="accent1"/>
                  </a:solidFill>
                </a:rPr>
                <a:t>38.5%</a:t>
              </a:r>
            </a:p>
            <a:p>
              <a:pPr algn="ctr"/>
              <a:r>
                <a:rPr lang="en-IN" sz="3600" b="1" dirty="0">
                  <a:solidFill>
                    <a:schemeClr val="accent1"/>
                  </a:solidFill>
                </a:rPr>
                <a:t>&gt; 6hrs Sleep</a:t>
              </a:r>
            </a:p>
          </p:txBody>
        </p:sp>
      </p:grpSp>
    </p:spTree>
    <p:extLst>
      <p:ext uri="{BB962C8B-B14F-4D97-AF65-F5344CB8AC3E}">
        <p14:creationId xmlns:p14="http://schemas.microsoft.com/office/powerpoint/2010/main" val="144092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art on a dartboard">
            <a:extLst>
              <a:ext uri="{FF2B5EF4-FFF2-40B4-BE49-F238E27FC236}">
                <a16:creationId xmlns:a16="http://schemas.microsoft.com/office/drawing/2014/main" id="{36D85B35-9B4A-BFF1-7064-FDCE385E1E5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3899" b="11831"/>
          <a:stretch/>
        </p:blipFill>
        <p:spPr>
          <a:xfrm>
            <a:off x="20" y="10"/>
            <a:ext cx="12191980" cy="6857990"/>
          </a:xfrm>
          <a:prstGeom prst="rect">
            <a:avLst/>
          </a:prstGeom>
        </p:spPr>
      </p:pic>
      <p:sp>
        <p:nvSpPr>
          <p:cNvPr id="2" name="Title 1">
            <a:extLst>
              <a:ext uri="{FF2B5EF4-FFF2-40B4-BE49-F238E27FC236}">
                <a16:creationId xmlns:a16="http://schemas.microsoft.com/office/drawing/2014/main" id="{895D5968-1B7A-1097-AAD8-BB487313D23C}"/>
              </a:ext>
            </a:extLst>
          </p:cNvPr>
          <p:cNvSpPr>
            <a:spLocks noGrp="1"/>
          </p:cNvSpPr>
          <p:nvPr>
            <p:ph type="title"/>
          </p:nvPr>
        </p:nvSpPr>
        <p:spPr>
          <a:xfrm>
            <a:off x="841249" y="941832"/>
            <a:ext cx="10506456" cy="2057400"/>
          </a:xfrm>
        </p:spPr>
        <p:txBody>
          <a:bodyPr anchor="b">
            <a:normAutofit/>
          </a:bodyPr>
          <a:lstStyle/>
          <a:p>
            <a:r>
              <a:rPr lang="en-IN" sz="5000" dirty="0"/>
              <a:t>Vision </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F8F24687-5033-09B4-4710-3F0895B6D51B}"/>
              </a:ext>
            </a:extLst>
          </p:cNvPr>
          <p:cNvSpPr>
            <a:spLocks noGrp="1"/>
          </p:cNvSpPr>
          <p:nvPr>
            <p:ph idx="1"/>
          </p:nvPr>
        </p:nvSpPr>
        <p:spPr>
          <a:xfrm>
            <a:off x="841248" y="3502152"/>
            <a:ext cx="10506456" cy="2670048"/>
          </a:xfrm>
        </p:spPr>
        <p:txBody>
          <a:bodyPr>
            <a:normAutofit/>
          </a:bodyPr>
          <a:lstStyle/>
          <a:p>
            <a:pPr marL="0" indent="0">
              <a:buNone/>
            </a:pPr>
            <a:r>
              <a:rPr lang="en-IN" sz="2000" dirty="0">
                <a:latin typeface="Times New Roman" panose="02020603050405020304" pitchFamily="18" charset="0"/>
                <a:cs typeface="Times New Roman" panose="02020603050405020304" pitchFamily="18" charset="0"/>
              </a:rPr>
              <a:t>The Empathy and Emotional Well being council – West Bengal chapter in committed to address </a:t>
            </a:r>
            <a:r>
              <a:rPr lang="en-IN" sz="2000">
                <a:latin typeface="Times New Roman" panose="02020603050405020304" pitchFamily="18" charset="0"/>
                <a:cs typeface="Times New Roman" panose="02020603050405020304" pitchFamily="18" charset="0"/>
              </a:rPr>
              <a:t>growing concerning Emotional </a:t>
            </a:r>
            <a:r>
              <a:rPr lang="en-IN" sz="2000" dirty="0">
                <a:latin typeface="Times New Roman" panose="02020603050405020304" pitchFamily="18" charset="0"/>
                <a:cs typeface="Times New Roman" panose="02020603050405020304" pitchFamily="18" charset="0"/>
              </a:rPr>
              <a:t>well being by addressing the lack of knowledge/ understanding about physical and mental wellbeing in the state of West Bengal.</a:t>
            </a:r>
          </a:p>
        </p:txBody>
      </p:sp>
    </p:spTree>
    <p:extLst>
      <p:ext uri="{BB962C8B-B14F-4D97-AF65-F5344CB8AC3E}">
        <p14:creationId xmlns:p14="http://schemas.microsoft.com/office/powerpoint/2010/main" val="36257958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D7306705-DC71-4CE4-8F1D-A1CC2CC34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5" name="Rectangle 2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3">
            <a:extLst>
              <a:ext uri="{FF2B5EF4-FFF2-40B4-BE49-F238E27FC236}">
                <a16:creationId xmlns:a16="http://schemas.microsoft.com/office/drawing/2014/main" id="{1C46D6A8-3BB5-4959-BE37-5611070FF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6235822" y="304801"/>
            <a:ext cx="4821519" cy="1893524"/>
          </a:xfrm>
        </p:spPr>
        <p:txBody>
          <a:bodyPr vert="horz" lIns="91440" tIns="45720" rIns="91440" bIns="45720" rtlCol="0" anchor="b">
            <a:normAutofit/>
          </a:bodyPr>
          <a:lstStyle/>
          <a:p>
            <a:pPr algn="l"/>
            <a:r>
              <a:rPr lang="en-US" sz="4800" kern="1200" dirty="0">
                <a:solidFill>
                  <a:schemeClr val="tx1"/>
                </a:solidFill>
                <a:latin typeface="+mj-lt"/>
                <a:ea typeface="+mj-ea"/>
                <a:cs typeface="+mj-cs"/>
              </a:rPr>
              <a:t>President: Swati Ghoshal</a:t>
            </a:r>
          </a:p>
        </p:txBody>
      </p:sp>
      <p:pic>
        <p:nvPicPr>
          <p:cNvPr id="11" name="Picture 10" descr="A person smiling for the camera&#10;&#10;Description automatically generated with medium confidence">
            <a:extLst>
              <a:ext uri="{FF2B5EF4-FFF2-40B4-BE49-F238E27FC236}">
                <a16:creationId xmlns:a16="http://schemas.microsoft.com/office/drawing/2014/main" id="{132515B0-7B79-8BEF-6F6D-ABB9C8E684FC}"/>
              </a:ext>
            </a:extLst>
          </p:cNvPr>
          <p:cNvPicPr>
            <a:picLocks noChangeAspect="1"/>
          </p:cNvPicPr>
          <p:nvPr/>
        </p:nvPicPr>
        <p:blipFill rotWithShape="1">
          <a:blip r:embed="rId3">
            <a:extLst>
              <a:ext uri="{28A0092B-C50C-407E-A947-70E740481C1C}">
                <a14:useLocalDpi xmlns:a14="http://schemas.microsoft.com/office/drawing/2010/main" val="0"/>
              </a:ext>
            </a:extLst>
          </a:blip>
          <a:srcRect r="-1" b="1022"/>
          <a:stretch/>
        </p:blipFill>
        <p:spPr>
          <a:xfrm>
            <a:off x="718042" y="461770"/>
            <a:ext cx="5287612" cy="5947181"/>
          </a:xfrm>
          <a:prstGeom prst="rect">
            <a:avLst/>
          </a:prstGeom>
        </p:spPr>
      </p:pic>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6186348" y="2212872"/>
            <a:ext cx="4995389" cy="4196079"/>
          </a:xfrm>
        </p:spPr>
        <p:txBody>
          <a:bodyPr vert="horz" lIns="91440" tIns="45720" rIns="91440" bIns="45720" rtlCol="0">
            <a:noAutofit/>
          </a:bodyPr>
          <a:lstStyle/>
          <a:p>
            <a:pPr algn="just"/>
            <a:r>
              <a:rPr lang="en-US" sz="1800" dirty="0">
                <a:latin typeface="Times New Roman" panose="02020603050405020304" pitchFamily="18" charset="0"/>
                <a:cs typeface="Times New Roman" panose="02020603050405020304" pitchFamily="18" charset="0"/>
              </a:rPr>
              <a:t>Swati is a counselling psychologist and a mental health advocate. She is the founder of Psychlth, which provides a range of counselling services to clients coming from  varied age groups (18+ years) and backgrounds </a:t>
            </a:r>
          </a:p>
          <a:p>
            <a:pPr algn="just"/>
            <a:r>
              <a:rPr lang="en-US" sz="1800" dirty="0">
                <a:latin typeface="Times New Roman" panose="02020603050405020304" pitchFamily="18" charset="0"/>
                <a:cs typeface="Times New Roman" panose="02020603050405020304" pitchFamily="18" charset="0"/>
              </a:rPr>
              <a:t>As a CBT </a:t>
            </a:r>
            <a:r>
              <a:rPr lang="en-US" sz="18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(cognitive behavioural therapy)</a:t>
            </a:r>
            <a:r>
              <a:rPr lang="en-US" sz="1800" dirty="0">
                <a:latin typeface="Times New Roman" panose="02020603050405020304" pitchFamily="18" charset="0"/>
                <a:cs typeface="Times New Roman" panose="02020603050405020304" pitchFamily="18" charset="0"/>
              </a:rPr>
              <a:t> practitioner, Swati’s approach to mental health includes helping you understand your internal thought processes and overcome your life challenges be it on a personal or on a professional front. </a:t>
            </a:r>
          </a:p>
          <a:p>
            <a:pPr algn="just"/>
            <a:r>
              <a:rPr lang="en-US" sz="1800" dirty="0">
                <a:latin typeface="Times New Roman" panose="02020603050405020304" pitchFamily="18" charset="0"/>
                <a:cs typeface="Times New Roman" panose="02020603050405020304" pitchFamily="18" charset="0"/>
              </a:rPr>
              <a:t>Swati has previously worked as a consultant with the Department of women and child development, Government of Delhi and is currently empaneled with several mental health organizations.</a:t>
            </a:r>
          </a:p>
        </p:txBody>
      </p:sp>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5839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7A2B3EA3-FEBF-40E2-B80F-9D802CF67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4" name="Picture 2063">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066" name="Rectangle 2065">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Rectangle 206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0" name="Rectangle 2069">
            <a:extLst>
              <a:ext uri="{FF2B5EF4-FFF2-40B4-BE49-F238E27FC236}">
                <a16:creationId xmlns:a16="http://schemas.microsoft.com/office/drawing/2014/main" id="{D12128B6-ED88-4712-866F-66C86EE34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6391242" y="770030"/>
            <a:ext cx="4803900" cy="3342074"/>
          </a:xfrm>
        </p:spPr>
        <p:txBody>
          <a:bodyPr anchor="t">
            <a:normAutofit/>
          </a:bodyPr>
          <a:lstStyle/>
          <a:p>
            <a:pPr algn="l"/>
            <a:r>
              <a:rPr lang="en-US" sz="4800" dirty="0">
                <a:latin typeface="Times New Roman" panose="02020603050405020304" pitchFamily="18" charset="0"/>
                <a:cs typeface="Times New Roman" panose="02020603050405020304" pitchFamily="18" charset="0"/>
              </a:rPr>
              <a:t>Vice President: </a:t>
            </a:r>
            <a:r>
              <a:rPr lang="en-US" sz="4800" dirty="0" err="1">
                <a:latin typeface="Times New Roman" panose="02020603050405020304" pitchFamily="18" charset="0"/>
                <a:cs typeface="Times New Roman" panose="02020603050405020304" pitchFamily="18" charset="0"/>
              </a:rPr>
              <a:t>Kratika</a:t>
            </a:r>
            <a:r>
              <a:rPr lang="en-US" sz="4800" dirty="0">
                <a:latin typeface="Times New Roman" panose="02020603050405020304" pitchFamily="18" charset="0"/>
                <a:cs typeface="Times New Roman" panose="02020603050405020304" pitchFamily="18" charset="0"/>
              </a:rPr>
              <a:t> Gupta</a:t>
            </a:r>
            <a:endParaRPr lang="en-I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6381684" y="556725"/>
            <a:ext cx="4813458" cy="5437675"/>
          </a:xfrm>
        </p:spPr>
        <p:txBody>
          <a:bodyPr anchor="b">
            <a:normAutofit/>
          </a:bodyPr>
          <a:lstStyle/>
          <a:p>
            <a:pPr algn="just"/>
            <a:r>
              <a:rPr lang="en-US" sz="1800" dirty="0" err="1">
                <a:latin typeface="Times New Roman" panose="02020603050405020304" pitchFamily="18" charset="0"/>
                <a:cs typeface="Times New Roman" panose="02020603050405020304" pitchFamily="18" charset="0"/>
              </a:rPr>
              <a:t>Kratika</a:t>
            </a:r>
            <a:r>
              <a:rPr lang="en-US" sz="1800" dirty="0">
                <a:latin typeface="Times New Roman" panose="02020603050405020304" pitchFamily="18" charset="0"/>
                <a:cs typeface="Times New Roman" panose="02020603050405020304" pitchFamily="18" charset="0"/>
              </a:rPr>
              <a:t> Gupta is a Counselling Psychologist basing out of Kolkata and has a masters in Applied Psychology.</a:t>
            </a:r>
          </a:p>
          <a:p>
            <a:pPr algn="just"/>
            <a:r>
              <a:rPr lang="en-US" sz="1800" dirty="0">
                <a:latin typeface="Times New Roman" panose="02020603050405020304" pitchFamily="18" charset="0"/>
                <a:cs typeface="Times New Roman" panose="02020603050405020304" pitchFamily="18" charset="0"/>
              </a:rPr>
              <a:t>She caters to the young adults and helps them deal with their various mental health concerns. Her knowledge in several modalities of therapy makes her a versatile therapy professional with an eclectic approach.</a:t>
            </a:r>
          </a:p>
          <a:p>
            <a:pPr algn="just"/>
            <a:r>
              <a:rPr lang="en-US" sz="1800" dirty="0">
                <a:latin typeface="Times New Roman" panose="02020603050405020304" pitchFamily="18" charset="0"/>
                <a:cs typeface="Times New Roman" panose="02020603050405020304" pitchFamily="18" charset="0"/>
              </a:rPr>
              <a:t>As a professional she believes that counselling sessions must be tailored according to the unique needs of the client as an individual. Afterall, “not one size fits all”</a:t>
            </a:r>
          </a:p>
        </p:txBody>
      </p:sp>
      <p:pic>
        <p:nvPicPr>
          <p:cNvPr id="2052" name="Picture 4">
            <a:extLst>
              <a:ext uri="{FF2B5EF4-FFF2-40B4-BE49-F238E27FC236}">
                <a16:creationId xmlns:a16="http://schemas.microsoft.com/office/drawing/2014/main" id="{FE731A41-A892-8DC2-280E-43AEC4CB3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52" r="10300" b="-2"/>
          <a:stretch/>
        </p:blipFill>
        <p:spPr bwMode="auto">
          <a:xfrm>
            <a:off x="709017" y="171715"/>
            <a:ext cx="5287612" cy="651613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87971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0" name="Rectangle 1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8">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128E38DC-8C91-12B7-A9FE-3C4802015D9B}"/>
              </a:ext>
            </a:extLst>
          </p:cNvPr>
          <p:cNvSpPr>
            <a:spLocks noGrp="1"/>
          </p:cNvSpPr>
          <p:nvPr>
            <p:ph type="title"/>
          </p:nvPr>
        </p:nvSpPr>
        <p:spPr>
          <a:xfrm>
            <a:off x="1191966" y="900622"/>
            <a:ext cx="4997189" cy="1335797"/>
          </a:xfrm>
        </p:spPr>
        <p:txBody>
          <a:bodyPr anchor="b">
            <a:normAutofit/>
          </a:bodyPr>
          <a:lstStyle/>
          <a:p>
            <a:r>
              <a:rPr lang="en-IN" sz="4800" dirty="0">
                <a:latin typeface="Times New Roman" panose="02020603050405020304" pitchFamily="18" charset="0"/>
                <a:cs typeface="Times New Roman" panose="02020603050405020304" pitchFamily="18" charset="0"/>
              </a:rPr>
              <a:t>Khushbu </a:t>
            </a:r>
            <a:r>
              <a:rPr lang="en-IN" sz="4800" dirty="0" err="1">
                <a:latin typeface="Times New Roman" panose="02020603050405020304" pitchFamily="18" charset="0"/>
                <a:cs typeface="Times New Roman" panose="02020603050405020304" pitchFamily="18" charset="0"/>
              </a:rPr>
              <a:t>Baid</a:t>
            </a:r>
            <a:endParaRPr lang="en-IN" sz="4800"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FA5EA6E2-B636-1428-28CA-B6C59671DD85}"/>
              </a:ext>
            </a:extLst>
          </p:cNvPr>
          <p:cNvSpPr>
            <a:spLocks noGrp="1"/>
          </p:cNvSpPr>
          <p:nvPr>
            <p:ph idx="1"/>
          </p:nvPr>
        </p:nvSpPr>
        <p:spPr>
          <a:xfrm>
            <a:off x="805688" y="2711850"/>
            <a:ext cx="4997189" cy="2941544"/>
          </a:xfrm>
        </p:spPr>
        <p:txBody>
          <a:bodyPr>
            <a:normAutofit fontScale="92500" lnSpcReduction="20000"/>
          </a:bodyPr>
          <a:lstStyle/>
          <a:p>
            <a:pPr marL="0" indent="0" algn="just">
              <a:lnSpc>
                <a:spcPct val="100000"/>
              </a:lnSpc>
              <a:buNone/>
            </a:pPr>
            <a:r>
              <a:rPr lang="en-IN" sz="1800" dirty="0">
                <a:latin typeface="Times New Roman" panose="02020603050405020304" pitchFamily="18" charset="0"/>
                <a:cs typeface="Times New Roman" panose="02020603050405020304" pitchFamily="18" charset="0"/>
              </a:rPr>
              <a:t>Khusbu </a:t>
            </a:r>
            <a:r>
              <a:rPr lang="en-IN" sz="1800" dirty="0" err="1">
                <a:latin typeface="Times New Roman" panose="02020603050405020304" pitchFamily="18" charset="0"/>
                <a:cs typeface="Times New Roman" panose="02020603050405020304" pitchFamily="18" charset="0"/>
              </a:rPr>
              <a:t>Baid</a:t>
            </a:r>
            <a:r>
              <a:rPr lang="en-IN" sz="1800" dirty="0">
                <a:latin typeface="Times New Roman" panose="02020603050405020304" pitchFamily="18" charset="0"/>
                <a:cs typeface="Times New Roman" panose="02020603050405020304" pitchFamily="18" charset="0"/>
              </a:rPr>
              <a:t> is a counselling psychologist with a passion in studying human behaviour. After completing her masters from Indian institute of Psychology and Research (IIPR, Bangalore), she joined Cult Fit and currently working as a lifestyle coach. </a:t>
            </a:r>
          </a:p>
          <a:p>
            <a:pPr marL="0" indent="0" algn="just">
              <a:lnSpc>
                <a:spcPct val="100000"/>
              </a:lnSpc>
              <a:buNone/>
            </a:pPr>
            <a:r>
              <a:rPr lang="en-IN" sz="1800" dirty="0">
                <a:latin typeface="Times New Roman" panose="02020603050405020304" pitchFamily="18" charset="0"/>
                <a:cs typeface="Times New Roman" panose="02020603050405020304" pitchFamily="18" charset="0"/>
              </a:rPr>
              <a:t>She has also </a:t>
            </a:r>
            <a:r>
              <a:rPr lang="en-US" sz="1800" dirty="0">
                <a:latin typeface="Times New Roman" panose="02020603050405020304" pitchFamily="18" charset="0"/>
                <a:cs typeface="Times New Roman" panose="02020603050405020304" pitchFamily="18" charset="0"/>
              </a:rPr>
              <a:t>published in Indian Journal of Health and Well Being (IJHW) and has taken up  personal projects on Impact of mindfulness-based intervention among doctors on COVID 19 duty (2021), Relationship between job satisfaction &amp; marital adjustment for public and private sector employees </a:t>
            </a:r>
            <a:r>
              <a:rPr lang="en-IN" sz="1800" dirty="0">
                <a:latin typeface="Times New Roman" panose="02020603050405020304" pitchFamily="18" charset="0"/>
                <a:cs typeface="Times New Roman" panose="02020603050405020304" pitchFamily="18" charset="0"/>
              </a:rPr>
              <a:t>(2018) and </a:t>
            </a:r>
            <a:r>
              <a:rPr lang="en-US" sz="1800" dirty="0">
                <a:latin typeface="Times New Roman" panose="02020603050405020304" pitchFamily="18" charset="0"/>
                <a:cs typeface="Times New Roman" panose="02020603050405020304" pitchFamily="18" charset="0"/>
              </a:rPr>
              <a:t>Effect of social interaction on depression in older adults in the Indian context (2017).</a:t>
            </a:r>
            <a:endParaRPr lang="en-IN"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442705D-1819-CAC7-E038-921EEAB22F6B}"/>
              </a:ext>
            </a:extLst>
          </p:cNvPr>
          <p:cNvPicPr>
            <a:picLocks noChangeAspect="1"/>
          </p:cNvPicPr>
          <p:nvPr/>
        </p:nvPicPr>
        <p:blipFill>
          <a:blip r:embed="rId3"/>
          <a:stretch>
            <a:fillRect/>
          </a:stretch>
        </p:blipFill>
        <p:spPr>
          <a:xfrm>
            <a:off x="6575741" y="979332"/>
            <a:ext cx="4890576" cy="4890576"/>
          </a:xfrm>
          <a:prstGeom prst="rect">
            <a:avLst/>
          </a:prstGeom>
        </p:spPr>
      </p:pic>
    </p:spTree>
    <p:extLst>
      <p:ext uri="{BB962C8B-B14F-4D97-AF65-F5344CB8AC3E}">
        <p14:creationId xmlns:p14="http://schemas.microsoft.com/office/powerpoint/2010/main" val="331675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5">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7">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1185603" y="895610"/>
            <a:ext cx="4359339" cy="2779769"/>
          </a:xfrm>
        </p:spPr>
        <p:txBody>
          <a:bodyPr anchor="t">
            <a:normAutofit/>
          </a:bodyPr>
          <a:lstStyle/>
          <a:p>
            <a:pPr algn="l"/>
            <a:r>
              <a:rPr lang="en-US" sz="4800" b="1" kern="1200" dirty="0">
                <a:solidFill>
                  <a:schemeClr val="tx1"/>
                </a:solidFill>
                <a:latin typeface="+mj-lt"/>
                <a:ea typeface="+mj-ea"/>
                <a:cs typeface="+mj-cs"/>
              </a:rPr>
              <a:t>Shruti Bose</a:t>
            </a:r>
            <a:endParaRPr lang="en-I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880084" y="1886576"/>
            <a:ext cx="4664858" cy="3910476"/>
          </a:xfrm>
        </p:spPr>
        <p:txBody>
          <a:bodyPr anchor="b">
            <a:noAutofit/>
          </a:bodyPr>
          <a:lstStyle/>
          <a:p>
            <a:pPr algn="just">
              <a:lnSpc>
                <a:spcPct val="80000"/>
              </a:lnSpc>
            </a:pPr>
            <a:r>
              <a:rPr lang="en-US" sz="1800" dirty="0">
                <a:latin typeface="Times New Roman" panose="02020603050405020304" pitchFamily="18" charset="0"/>
                <a:cs typeface="Times New Roman" panose="02020603050405020304" pitchFamily="18" charset="0"/>
              </a:rPr>
              <a:t>Shruti Bose is alumni of Christ (Deemed to be University) and has private practice in Kolkata.  She is a counselling psychologist and a play therapy practitioner, who is currently practicing independently in Kolkata and is also associated with EMOTICONS India and </a:t>
            </a:r>
            <a:r>
              <a:rPr lang="en-US" sz="1800" dirty="0" err="1">
                <a:latin typeface="Times New Roman" panose="02020603050405020304" pitchFamily="18" charset="0"/>
                <a:cs typeface="Times New Roman" panose="02020603050405020304" pitchFamily="18" charset="0"/>
              </a:rPr>
              <a:t>Whaterr</a:t>
            </a:r>
            <a:r>
              <a:rPr lang="en-US" sz="1800" dirty="0">
                <a:latin typeface="Times New Roman" panose="02020603050405020304" pitchFamily="18" charset="0"/>
                <a:cs typeface="Times New Roman" panose="02020603050405020304" pitchFamily="18" charset="0"/>
              </a:rPr>
              <a:t> Solutions. </a:t>
            </a:r>
          </a:p>
          <a:p>
            <a:pPr algn="just">
              <a:lnSpc>
                <a:spcPct val="80000"/>
              </a:lnSpc>
            </a:pPr>
            <a:r>
              <a:rPr lang="en-US" sz="1800" dirty="0">
                <a:latin typeface="Times New Roman" panose="02020603050405020304" pitchFamily="18" charset="0"/>
                <a:cs typeface="Times New Roman" panose="02020603050405020304" pitchFamily="18" charset="0"/>
              </a:rPr>
              <a:t>She has also been  a recipient of  President Shield Award (</a:t>
            </a:r>
            <a:r>
              <a:rPr lang="en-US" sz="1800" dirty="0" err="1">
                <a:latin typeface="Times New Roman" panose="02020603050405020304" pitchFamily="18" charset="0"/>
                <a:cs typeface="Times New Roman" panose="02020603050405020304" pitchFamily="18" charset="0"/>
              </a:rPr>
              <a:t>Rashtrapati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Puraskar</a:t>
            </a:r>
            <a:r>
              <a:rPr lang="en-US" sz="1800" dirty="0">
                <a:latin typeface="Times New Roman" panose="02020603050405020304" pitchFamily="18" charset="0"/>
                <a:cs typeface="Times New Roman" panose="02020603050405020304" pitchFamily="18" charset="0"/>
              </a:rPr>
              <a:t>) in the year 2016.</a:t>
            </a:r>
          </a:p>
          <a:p>
            <a:pPr algn="just">
              <a:lnSpc>
                <a:spcPct val="80000"/>
              </a:lnSpc>
            </a:pPr>
            <a:r>
              <a:rPr lang="en-US" sz="1800" dirty="0">
                <a:latin typeface="Times New Roman" panose="02020603050405020304" pitchFamily="18" charset="0"/>
                <a:cs typeface="Times New Roman" panose="02020603050405020304" pitchFamily="18" charset="0"/>
              </a:rPr>
              <a:t>She works majorly with adolescents and adults to help them with their day-to-day concerns with a major focus on a strength-based approach and helping individuals shape a positive narrative for themselves and their world.</a:t>
            </a:r>
          </a:p>
          <a:p>
            <a:pPr algn="just"/>
            <a:endParaRPr lang="en-IN" sz="1800" dirty="0">
              <a:solidFill>
                <a:schemeClr val="tx1">
                  <a:alpha val="70000"/>
                </a:schemeClr>
              </a:solidFill>
            </a:endParaRPr>
          </a:p>
        </p:txBody>
      </p:sp>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53EE2913-3415-04D2-CC65-34925B33CF75}"/>
              </a:ext>
            </a:extLst>
          </p:cNvPr>
          <p:cNvPicPr>
            <a:picLocks noChangeAspect="1"/>
          </p:cNvPicPr>
          <p:nvPr/>
        </p:nvPicPr>
        <p:blipFill rotWithShape="1">
          <a:blip r:embed="rId3">
            <a:extLst>
              <a:ext uri="{28A0092B-C50C-407E-A947-70E740481C1C}">
                <a14:useLocalDpi xmlns:a14="http://schemas.microsoft.com/office/drawing/2010/main" val="0"/>
              </a:ext>
            </a:extLst>
          </a:blip>
          <a:srcRect b="22377"/>
          <a:stretch/>
        </p:blipFill>
        <p:spPr>
          <a:xfrm>
            <a:off x="6472777" y="895610"/>
            <a:ext cx="5093140" cy="5020253"/>
          </a:xfrm>
          <a:prstGeom prst="rect">
            <a:avLst/>
          </a:prstGeom>
        </p:spPr>
      </p:pic>
    </p:spTree>
    <p:extLst>
      <p:ext uri="{BB962C8B-B14F-4D97-AF65-F5344CB8AC3E}">
        <p14:creationId xmlns:p14="http://schemas.microsoft.com/office/powerpoint/2010/main" val="267325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5">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7">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1185603" y="895610"/>
            <a:ext cx="4359339" cy="2779769"/>
          </a:xfrm>
        </p:spPr>
        <p:txBody>
          <a:bodyPr anchor="t">
            <a:normAutofit/>
          </a:bodyPr>
          <a:lstStyle/>
          <a:p>
            <a:pPr algn="l"/>
            <a:r>
              <a:rPr lang="en-IN" sz="4800" dirty="0" err="1">
                <a:latin typeface="Times New Roman" panose="02020603050405020304" pitchFamily="18" charset="0"/>
                <a:cs typeface="Times New Roman" panose="02020603050405020304" pitchFamily="18" charset="0"/>
              </a:rPr>
              <a:t>Bidisha</a:t>
            </a:r>
            <a:r>
              <a:rPr lang="en-IN" sz="4800" dirty="0">
                <a:latin typeface="Times New Roman" panose="02020603050405020304" pitchFamily="18" charset="0"/>
                <a:cs typeface="Times New Roman" panose="02020603050405020304" pitchFamily="18" charset="0"/>
              </a:rPr>
              <a:t> Barman</a:t>
            </a: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786945" y="1720142"/>
            <a:ext cx="4659342" cy="3910476"/>
          </a:xfrm>
        </p:spPr>
        <p:txBody>
          <a:bodyPr anchor="b">
            <a:normAutofit lnSpcReduction="10000"/>
          </a:bodyPr>
          <a:lstStyle/>
          <a:p>
            <a:pPr algn="just"/>
            <a:r>
              <a:rPr lang="en-US" sz="1800" dirty="0" err="1">
                <a:latin typeface="Times New Roman" panose="02020603050405020304" pitchFamily="18" charset="0"/>
                <a:cs typeface="Times New Roman" panose="02020603050405020304" pitchFamily="18" charset="0"/>
              </a:rPr>
              <a:t>Bidisha</a:t>
            </a:r>
            <a:r>
              <a:rPr lang="en-US" sz="1800" dirty="0">
                <a:latin typeface="Times New Roman" panose="02020603050405020304" pitchFamily="18" charset="0"/>
                <a:cs typeface="Times New Roman" panose="02020603050405020304" pitchFamily="18" charset="0"/>
              </a:rPr>
              <a:t> is a Mental health &amp; psychosocial counselor, with more than 10 years of experience, focuses on empowering individuals with capacity building, psychoeducation, individual counseling, support groups, and case management services to enhance her client’s  quality of life. She has a Masters in Clinical Psychology and has worked in schools, and hospitals and presently working in the development sector. </a:t>
            </a:r>
          </a:p>
          <a:p>
            <a:pPr algn="just"/>
            <a:r>
              <a:rPr lang="en-US" sz="1800" dirty="0">
                <a:latin typeface="Times New Roman" panose="02020603050405020304" pitchFamily="18" charset="0"/>
                <a:cs typeface="Times New Roman" panose="02020603050405020304" pitchFamily="18" charset="0"/>
              </a:rPr>
              <a:t>Psychosocial issues are endless, and </a:t>
            </a:r>
            <a:r>
              <a:rPr lang="en-US" sz="1800" dirty="0" err="1">
                <a:latin typeface="Times New Roman" panose="02020603050405020304" pitchFamily="18" charset="0"/>
                <a:cs typeface="Times New Roman" panose="02020603050405020304" pitchFamily="18" charset="0"/>
              </a:rPr>
              <a:t>Bidisha</a:t>
            </a:r>
            <a:r>
              <a:rPr lang="en-US" sz="1800" dirty="0">
                <a:latin typeface="Times New Roman" panose="02020603050405020304" pitchFamily="18" charset="0"/>
                <a:cs typeface="Times New Roman" panose="02020603050405020304" pitchFamily="18" charset="0"/>
              </a:rPr>
              <a:t> prefers to work on a well-being approach. She believe 'prevention is better than cure' and if as a community, we knew the basics of psychosocial interventions, many issues might be nipped in the bud.</a:t>
            </a:r>
            <a:endParaRPr lang="en-IN" sz="1800" dirty="0">
              <a:latin typeface="Times New Roman" panose="02020603050405020304" pitchFamily="18" charset="0"/>
              <a:cs typeface="Times New Roman" panose="02020603050405020304" pitchFamily="18" charset="0"/>
            </a:endParaRPr>
          </a:p>
        </p:txBody>
      </p:sp>
      <p:pic>
        <p:nvPicPr>
          <p:cNvPr id="6" name="Picture 5" descr="A person with curly hair&#10;&#10;Description automatically generated with low confidence">
            <a:extLst>
              <a:ext uri="{FF2B5EF4-FFF2-40B4-BE49-F238E27FC236}">
                <a16:creationId xmlns:a16="http://schemas.microsoft.com/office/drawing/2014/main" id="{C05A7A5D-7782-0677-D45A-30DACC9E1943}"/>
              </a:ext>
            </a:extLst>
          </p:cNvPr>
          <p:cNvPicPr>
            <a:picLocks noChangeAspect="1"/>
          </p:cNvPicPr>
          <p:nvPr/>
        </p:nvPicPr>
        <p:blipFill rotWithShape="1">
          <a:blip r:embed="rId3">
            <a:extLst>
              <a:ext uri="{28A0092B-C50C-407E-A947-70E740481C1C}">
                <a14:useLocalDpi xmlns:a14="http://schemas.microsoft.com/office/drawing/2010/main" val="0"/>
              </a:ext>
            </a:extLst>
          </a:blip>
          <a:srcRect l="1804" r="5553" b="-1"/>
          <a:stretch/>
        </p:blipFill>
        <p:spPr>
          <a:xfrm>
            <a:off x="5997345" y="895610"/>
            <a:ext cx="4830777" cy="5058020"/>
          </a:xfrm>
          <a:prstGeom prst="rect">
            <a:avLst/>
          </a:prstGeom>
        </p:spPr>
      </p:pic>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82381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3">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5">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7">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EE5D321-FA4D-0AE5-EB43-1ADDF97D45A8}"/>
              </a:ext>
            </a:extLst>
          </p:cNvPr>
          <p:cNvSpPr>
            <a:spLocks noGrp="1"/>
          </p:cNvSpPr>
          <p:nvPr>
            <p:ph type="ctrTitle"/>
          </p:nvPr>
        </p:nvSpPr>
        <p:spPr>
          <a:xfrm>
            <a:off x="1131211" y="954031"/>
            <a:ext cx="4359339" cy="2779769"/>
          </a:xfrm>
        </p:spPr>
        <p:txBody>
          <a:bodyPr anchor="t">
            <a:normAutofit/>
          </a:bodyPr>
          <a:lstStyle/>
          <a:p>
            <a:pPr algn="l"/>
            <a:r>
              <a:rPr lang="en-IN" sz="4800" dirty="0">
                <a:latin typeface="Times New Roman" panose="02020603050405020304" pitchFamily="18" charset="0"/>
                <a:cs typeface="Times New Roman" panose="02020603050405020304" pitchFamily="18" charset="0"/>
              </a:rPr>
              <a:t>Tina Mukherjee</a:t>
            </a:r>
          </a:p>
        </p:txBody>
      </p:sp>
      <p:sp>
        <p:nvSpPr>
          <p:cNvPr id="3" name="Subtitle 2">
            <a:extLst>
              <a:ext uri="{FF2B5EF4-FFF2-40B4-BE49-F238E27FC236}">
                <a16:creationId xmlns:a16="http://schemas.microsoft.com/office/drawing/2014/main" id="{267630EF-62A5-168D-1DE6-ACB908EEFC4C}"/>
              </a:ext>
            </a:extLst>
          </p:cNvPr>
          <p:cNvSpPr>
            <a:spLocks noGrp="1"/>
          </p:cNvSpPr>
          <p:nvPr>
            <p:ph type="subTitle" idx="1"/>
          </p:nvPr>
        </p:nvSpPr>
        <p:spPr>
          <a:xfrm>
            <a:off x="865422" y="1854622"/>
            <a:ext cx="5203393" cy="3148752"/>
          </a:xfrm>
        </p:spPr>
        <p:txBody>
          <a:bodyPr anchor="b">
            <a:noAutofit/>
          </a:bodyPr>
          <a:lstStyle/>
          <a:p>
            <a:pPr algn="just"/>
            <a:r>
              <a:rPr lang="en-US" sz="1800" dirty="0">
                <a:latin typeface="Times New Roman" panose="02020603050405020304" pitchFamily="18" charset="0"/>
                <a:cs typeface="Times New Roman" panose="02020603050405020304" pitchFamily="18" charset="0"/>
              </a:rPr>
              <a:t>Tina Mukherjee is an analyst basing out of Kolkata and  has a Master in Economics. While working as a research fellow in a govt project she got the opportunity to gather her knowledge about SHG groups in West Bengal.</a:t>
            </a:r>
          </a:p>
          <a:p>
            <a:pPr algn="just"/>
            <a:r>
              <a:rPr lang="en-US" sz="1800" dirty="0">
                <a:latin typeface="Times New Roman" panose="02020603050405020304" pitchFamily="18" charset="0"/>
                <a:cs typeface="Times New Roman" panose="02020603050405020304" pitchFamily="18" charset="0"/>
              </a:rPr>
              <a:t>She utilized this knowledge when she co authored a paper which got publication with Globus Press and the topic covers Empowerment of women. </a:t>
            </a:r>
          </a:p>
          <a:p>
            <a:pPr algn="just"/>
            <a:r>
              <a:rPr lang="en-US" sz="1800" dirty="0">
                <a:latin typeface="Times New Roman" panose="02020603050405020304" pitchFamily="18" charset="0"/>
                <a:cs typeface="Times New Roman" panose="02020603050405020304" pitchFamily="18" charset="0"/>
              </a:rPr>
              <a:t>Tina believes that it is our responsibility to take care of ourselves and support the ignorant and weaker class of women to deal with their issues smartly.</a:t>
            </a:r>
            <a:endParaRPr lang="en-IN" sz="1800" dirty="0">
              <a:latin typeface="Times New Roman" panose="02020603050405020304" pitchFamily="18" charset="0"/>
              <a:cs typeface="Times New Roman" panose="02020603050405020304" pitchFamily="18" charset="0"/>
            </a:endParaRPr>
          </a:p>
        </p:txBody>
      </p:sp>
      <p:sp>
        <p:nvSpPr>
          <p:cNvPr id="5" name="AutoShape 4">
            <a:extLst>
              <a:ext uri="{FF2B5EF4-FFF2-40B4-BE49-F238E27FC236}">
                <a16:creationId xmlns:a16="http://schemas.microsoft.com/office/drawing/2014/main" id="{64B50533-4005-4C98-CADE-CD19B51F7E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a:extLst>
              <a:ext uri="{FF2B5EF4-FFF2-40B4-BE49-F238E27FC236}">
                <a16:creationId xmlns:a16="http://schemas.microsoft.com/office/drawing/2014/main" id="{F31EE45E-861E-78CB-B767-67F3601701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descr="A person taking a selfie&#10;&#10;Description automatically generated">
            <a:extLst>
              <a:ext uri="{FF2B5EF4-FFF2-40B4-BE49-F238E27FC236}">
                <a16:creationId xmlns:a16="http://schemas.microsoft.com/office/drawing/2014/main" id="{FD92EEF0-0940-3C8E-B0FE-4611D6B688EE}"/>
              </a:ext>
            </a:extLst>
          </p:cNvPr>
          <p:cNvPicPr>
            <a:picLocks noChangeAspect="1"/>
          </p:cNvPicPr>
          <p:nvPr/>
        </p:nvPicPr>
        <p:blipFill rotWithShape="1">
          <a:blip r:embed="rId3">
            <a:extLst>
              <a:ext uri="{28A0092B-C50C-407E-A947-70E740481C1C}">
                <a14:useLocalDpi xmlns:a14="http://schemas.microsoft.com/office/drawing/2010/main" val="0"/>
              </a:ext>
            </a:extLst>
          </a:blip>
          <a:srcRect r="4492"/>
          <a:stretch/>
        </p:blipFill>
        <p:spPr>
          <a:xfrm>
            <a:off x="6619874" y="990598"/>
            <a:ext cx="4657726" cy="4876800"/>
          </a:xfrm>
          <a:prstGeom prst="rect">
            <a:avLst/>
          </a:prstGeom>
        </p:spPr>
      </p:pic>
    </p:spTree>
    <p:extLst>
      <p:ext uri="{BB962C8B-B14F-4D97-AF65-F5344CB8AC3E}">
        <p14:creationId xmlns:p14="http://schemas.microsoft.com/office/powerpoint/2010/main" val="2490805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3630</TotalTime>
  <Words>1107</Words>
  <Application>Microsoft Office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WICCI- Empathy &amp; Emotional Well Being</vt:lpstr>
      <vt:lpstr>How is Mental Health affecting India?</vt:lpstr>
      <vt:lpstr>Vision </vt:lpstr>
      <vt:lpstr>President: Swati Ghoshal</vt:lpstr>
      <vt:lpstr>Vice President: Kratika Gupta</vt:lpstr>
      <vt:lpstr>Khushbu Baid</vt:lpstr>
      <vt:lpstr>Shruti Bose</vt:lpstr>
      <vt:lpstr>Bidisha Barman</vt:lpstr>
      <vt:lpstr>Tina Mukherjee</vt:lpstr>
      <vt:lpstr>Suvankhi Tarafdar</vt:lpstr>
      <vt:lpstr>Suvankhi Tarafdar</vt:lpstr>
      <vt:lpstr>LIST of Names &amp; Emails of all council members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Swati Ghoshal</dc:title>
  <dc:creator>Swati Ghoshal</dc:creator>
  <cp:lastModifiedBy>Swati Ghoshal</cp:lastModifiedBy>
  <cp:revision>2</cp:revision>
  <dcterms:created xsi:type="dcterms:W3CDTF">2023-02-10T12:49:33Z</dcterms:created>
  <dcterms:modified xsi:type="dcterms:W3CDTF">2023-04-03T05:19:23Z</dcterms:modified>
</cp:coreProperties>
</file>